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8" r:id="rId3"/>
    <p:sldId id="269" r:id="rId4"/>
    <p:sldId id="270" r:id="rId5"/>
    <p:sldId id="257" r:id="rId6"/>
    <p:sldId id="258" r:id="rId7"/>
    <p:sldId id="259" r:id="rId8"/>
    <p:sldId id="260" r:id="rId9"/>
    <p:sldId id="262" r:id="rId10"/>
    <p:sldId id="263" r:id="rId11"/>
    <p:sldId id="264" r:id="rId12"/>
    <p:sldId id="267" r:id="rId13"/>
  </p:sldIdLst>
  <p:sldSz cx="12192000" cy="6858000"/>
  <p:notesSz cx="6858000" cy="9144000"/>
  <p:defaultTextStyle>
    <a:defPPr>
      <a:defRPr lang="en-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í Nguyễn" initials="TN" lastIdx="1" clrIdx="0">
    <p:extLst>
      <p:ext uri="{19B8F6BF-5375-455C-9EA6-DF929625EA0E}">
        <p15:presenceInfo xmlns:p15="http://schemas.microsoft.com/office/powerpoint/2012/main" userId="b4d855502bd3623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049"/>
    <p:restoredTop sz="94643"/>
  </p:normalViewPr>
  <p:slideViewPr>
    <p:cSldViewPr snapToGrid="0" snapToObjects="1">
      <p:cViewPr varScale="1">
        <p:scale>
          <a:sx n="88" d="100"/>
          <a:sy n="88" d="100"/>
        </p:scale>
        <p:origin x="184" y="8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1-10T12:00:02.395" idx="1">
    <p:pos x="4968" y="2333"/>
    <p:text/>
    <p:extLst>
      <p:ext uri="{C676402C-5697-4E1C-873F-D02D1690AC5C}">
        <p15:threadingInfo xmlns:p15="http://schemas.microsoft.com/office/powerpoint/2012/main" timeZoneBias="-54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4A40B-8F64-4444-81A5-2FD60D7CCC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JP"/>
          </a:p>
        </p:txBody>
      </p:sp>
      <p:sp>
        <p:nvSpPr>
          <p:cNvPr id="3" name="Subtitle 2">
            <a:extLst>
              <a:ext uri="{FF2B5EF4-FFF2-40B4-BE49-F238E27FC236}">
                <a16:creationId xmlns:a16="http://schemas.microsoft.com/office/drawing/2014/main" id="{0A0F599E-275F-B74C-8617-7C29ACE695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JP"/>
          </a:p>
        </p:txBody>
      </p:sp>
      <p:sp>
        <p:nvSpPr>
          <p:cNvPr id="4" name="Date Placeholder 3">
            <a:extLst>
              <a:ext uri="{FF2B5EF4-FFF2-40B4-BE49-F238E27FC236}">
                <a16:creationId xmlns:a16="http://schemas.microsoft.com/office/drawing/2014/main" id="{C05E0F06-0E48-A942-9288-172D7EAC798A}"/>
              </a:ext>
            </a:extLst>
          </p:cNvPr>
          <p:cNvSpPr>
            <a:spLocks noGrp="1"/>
          </p:cNvSpPr>
          <p:nvPr>
            <p:ph type="dt" sz="half" idx="10"/>
          </p:nvPr>
        </p:nvSpPr>
        <p:spPr/>
        <p:txBody>
          <a:bodyPr/>
          <a:lstStyle/>
          <a:p>
            <a:fld id="{D704A010-1A0D-6E46-A4C8-701AAD9FD034}" type="datetimeFigureOut">
              <a:rPr lang="en-JP" smtClean="0"/>
              <a:t>2020/11/11</a:t>
            </a:fld>
            <a:endParaRPr lang="en-JP"/>
          </a:p>
        </p:txBody>
      </p:sp>
      <p:sp>
        <p:nvSpPr>
          <p:cNvPr id="5" name="Footer Placeholder 4">
            <a:extLst>
              <a:ext uri="{FF2B5EF4-FFF2-40B4-BE49-F238E27FC236}">
                <a16:creationId xmlns:a16="http://schemas.microsoft.com/office/drawing/2014/main" id="{F5B33F4F-3021-DB41-B412-E8CBA24F3CC3}"/>
              </a:ext>
            </a:extLst>
          </p:cNvPr>
          <p:cNvSpPr>
            <a:spLocks noGrp="1"/>
          </p:cNvSpPr>
          <p:nvPr>
            <p:ph type="ftr" sz="quarter" idx="11"/>
          </p:nvPr>
        </p:nvSpPr>
        <p:spPr/>
        <p:txBody>
          <a:bodyPr/>
          <a:lstStyle/>
          <a:p>
            <a:endParaRPr lang="en-JP"/>
          </a:p>
        </p:txBody>
      </p:sp>
      <p:sp>
        <p:nvSpPr>
          <p:cNvPr id="6" name="Slide Number Placeholder 5">
            <a:extLst>
              <a:ext uri="{FF2B5EF4-FFF2-40B4-BE49-F238E27FC236}">
                <a16:creationId xmlns:a16="http://schemas.microsoft.com/office/drawing/2014/main" id="{ABC0D94B-DED1-4C4B-9DF1-EE7E577D84E3}"/>
              </a:ext>
            </a:extLst>
          </p:cNvPr>
          <p:cNvSpPr>
            <a:spLocks noGrp="1"/>
          </p:cNvSpPr>
          <p:nvPr>
            <p:ph type="sldNum" sz="quarter" idx="12"/>
          </p:nvPr>
        </p:nvSpPr>
        <p:spPr/>
        <p:txBody>
          <a:bodyPr/>
          <a:lstStyle/>
          <a:p>
            <a:fld id="{3BD0BD34-3E1A-2043-842D-794574843D9E}" type="slidenum">
              <a:rPr lang="en-JP" smtClean="0"/>
              <a:t>‹#›</a:t>
            </a:fld>
            <a:endParaRPr lang="en-JP"/>
          </a:p>
        </p:txBody>
      </p:sp>
    </p:spTree>
    <p:extLst>
      <p:ext uri="{BB962C8B-B14F-4D97-AF65-F5344CB8AC3E}">
        <p14:creationId xmlns:p14="http://schemas.microsoft.com/office/powerpoint/2010/main" val="1126881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1B339-70EC-5D43-842E-1AC504D23102}"/>
              </a:ext>
            </a:extLst>
          </p:cNvPr>
          <p:cNvSpPr>
            <a:spLocks noGrp="1"/>
          </p:cNvSpPr>
          <p:nvPr>
            <p:ph type="title"/>
          </p:nvPr>
        </p:nvSpPr>
        <p:spPr/>
        <p:txBody>
          <a:bodyPr/>
          <a:lstStyle/>
          <a:p>
            <a:r>
              <a:rPr lang="en-US"/>
              <a:t>Click to edit Master title style</a:t>
            </a:r>
            <a:endParaRPr lang="en-JP"/>
          </a:p>
        </p:txBody>
      </p:sp>
      <p:sp>
        <p:nvSpPr>
          <p:cNvPr id="3" name="Vertical Text Placeholder 2">
            <a:extLst>
              <a:ext uri="{FF2B5EF4-FFF2-40B4-BE49-F238E27FC236}">
                <a16:creationId xmlns:a16="http://schemas.microsoft.com/office/drawing/2014/main" id="{C5B2AF33-DF64-774E-A17C-A204C18BCA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4" name="Date Placeholder 3">
            <a:extLst>
              <a:ext uri="{FF2B5EF4-FFF2-40B4-BE49-F238E27FC236}">
                <a16:creationId xmlns:a16="http://schemas.microsoft.com/office/drawing/2014/main" id="{C1C34DEA-16A1-C44D-A68E-5CD9978CF2AA}"/>
              </a:ext>
            </a:extLst>
          </p:cNvPr>
          <p:cNvSpPr>
            <a:spLocks noGrp="1"/>
          </p:cNvSpPr>
          <p:nvPr>
            <p:ph type="dt" sz="half" idx="10"/>
          </p:nvPr>
        </p:nvSpPr>
        <p:spPr/>
        <p:txBody>
          <a:bodyPr/>
          <a:lstStyle/>
          <a:p>
            <a:fld id="{D704A010-1A0D-6E46-A4C8-701AAD9FD034}" type="datetimeFigureOut">
              <a:rPr lang="en-JP" smtClean="0"/>
              <a:t>2020/11/11</a:t>
            </a:fld>
            <a:endParaRPr lang="en-JP"/>
          </a:p>
        </p:txBody>
      </p:sp>
      <p:sp>
        <p:nvSpPr>
          <p:cNvPr id="5" name="Footer Placeholder 4">
            <a:extLst>
              <a:ext uri="{FF2B5EF4-FFF2-40B4-BE49-F238E27FC236}">
                <a16:creationId xmlns:a16="http://schemas.microsoft.com/office/drawing/2014/main" id="{1B9BC981-AE9B-A845-A20D-20D651486A82}"/>
              </a:ext>
            </a:extLst>
          </p:cNvPr>
          <p:cNvSpPr>
            <a:spLocks noGrp="1"/>
          </p:cNvSpPr>
          <p:nvPr>
            <p:ph type="ftr" sz="quarter" idx="11"/>
          </p:nvPr>
        </p:nvSpPr>
        <p:spPr/>
        <p:txBody>
          <a:bodyPr/>
          <a:lstStyle/>
          <a:p>
            <a:endParaRPr lang="en-JP"/>
          </a:p>
        </p:txBody>
      </p:sp>
      <p:sp>
        <p:nvSpPr>
          <p:cNvPr id="6" name="Slide Number Placeholder 5">
            <a:extLst>
              <a:ext uri="{FF2B5EF4-FFF2-40B4-BE49-F238E27FC236}">
                <a16:creationId xmlns:a16="http://schemas.microsoft.com/office/drawing/2014/main" id="{8D91DE4A-43D3-6544-8752-27B57344254C}"/>
              </a:ext>
            </a:extLst>
          </p:cNvPr>
          <p:cNvSpPr>
            <a:spLocks noGrp="1"/>
          </p:cNvSpPr>
          <p:nvPr>
            <p:ph type="sldNum" sz="quarter" idx="12"/>
          </p:nvPr>
        </p:nvSpPr>
        <p:spPr/>
        <p:txBody>
          <a:bodyPr/>
          <a:lstStyle/>
          <a:p>
            <a:fld id="{3BD0BD34-3E1A-2043-842D-794574843D9E}" type="slidenum">
              <a:rPr lang="en-JP" smtClean="0"/>
              <a:t>‹#›</a:t>
            </a:fld>
            <a:endParaRPr lang="en-JP"/>
          </a:p>
        </p:txBody>
      </p:sp>
    </p:spTree>
    <p:extLst>
      <p:ext uri="{BB962C8B-B14F-4D97-AF65-F5344CB8AC3E}">
        <p14:creationId xmlns:p14="http://schemas.microsoft.com/office/powerpoint/2010/main" val="291956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27E597-3B90-4E41-B10D-93F008F5C5E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JP"/>
          </a:p>
        </p:txBody>
      </p:sp>
      <p:sp>
        <p:nvSpPr>
          <p:cNvPr id="3" name="Vertical Text Placeholder 2">
            <a:extLst>
              <a:ext uri="{FF2B5EF4-FFF2-40B4-BE49-F238E27FC236}">
                <a16:creationId xmlns:a16="http://schemas.microsoft.com/office/drawing/2014/main" id="{F3DC8287-3A66-EC40-BEBA-7881BF2277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4" name="Date Placeholder 3">
            <a:extLst>
              <a:ext uri="{FF2B5EF4-FFF2-40B4-BE49-F238E27FC236}">
                <a16:creationId xmlns:a16="http://schemas.microsoft.com/office/drawing/2014/main" id="{FBD2A7F1-20DD-A047-9CD5-5A03607AF8FA}"/>
              </a:ext>
            </a:extLst>
          </p:cNvPr>
          <p:cNvSpPr>
            <a:spLocks noGrp="1"/>
          </p:cNvSpPr>
          <p:nvPr>
            <p:ph type="dt" sz="half" idx="10"/>
          </p:nvPr>
        </p:nvSpPr>
        <p:spPr/>
        <p:txBody>
          <a:bodyPr/>
          <a:lstStyle/>
          <a:p>
            <a:fld id="{D704A010-1A0D-6E46-A4C8-701AAD9FD034}" type="datetimeFigureOut">
              <a:rPr lang="en-JP" smtClean="0"/>
              <a:t>2020/11/11</a:t>
            </a:fld>
            <a:endParaRPr lang="en-JP"/>
          </a:p>
        </p:txBody>
      </p:sp>
      <p:sp>
        <p:nvSpPr>
          <p:cNvPr id="5" name="Footer Placeholder 4">
            <a:extLst>
              <a:ext uri="{FF2B5EF4-FFF2-40B4-BE49-F238E27FC236}">
                <a16:creationId xmlns:a16="http://schemas.microsoft.com/office/drawing/2014/main" id="{82317474-B637-7F4D-BE34-B0819D6D497C}"/>
              </a:ext>
            </a:extLst>
          </p:cNvPr>
          <p:cNvSpPr>
            <a:spLocks noGrp="1"/>
          </p:cNvSpPr>
          <p:nvPr>
            <p:ph type="ftr" sz="quarter" idx="11"/>
          </p:nvPr>
        </p:nvSpPr>
        <p:spPr/>
        <p:txBody>
          <a:bodyPr/>
          <a:lstStyle/>
          <a:p>
            <a:endParaRPr lang="en-JP"/>
          </a:p>
        </p:txBody>
      </p:sp>
      <p:sp>
        <p:nvSpPr>
          <p:cNvPr id="6" name="Slide Number Placeholder 5">
            <a:extLst>
              <a:ext uri="{FF2B5EF4-FFF2-40B4-BE49-F238E27FC236}">
                <a16:creationId xmlns:a16="http://schemas.microsoft.com/office/drawing/2014/main" id="{0E793985-C68F-DF41-94DA-69933DB4D485}"/>
              </a:ext>
            </a:extLst>
          </p:cNvPr>
          <p:cNvSpPr>
            <a:spLocks noGrp="1"/>
          </p:cNvSpPr>
          <p:nvPr>
            <p:ph type="sldNum" sz="quarter" idx="12"/>
          </p:nvPr>
        </p:nvSpPr>
        <p:spPr/>
        <p:txBody>
          <a:bodyPr/>
          <a:lstStyle/>
          <a:p>
            <a:fld id="{3BD0BD34-3E1A-2043-842D-794574843D9E}" type="slidenum">
              <a:rPr lang="en-JP" smtClean="0"/>
              <a:t>‹#›</a:t>
            </a:fld>
            <a:endParaRPr lang="en-JP"/>
          </a:p>
        </p:txBody>
      </p:sp>
    </p:spTree>
    <p:extLst>
      <p:ext uri="{BB962C8B-B14F-4D97-AF65-F5344CB8AC3E}">
        <p14:creationId xmlns:p14="http://schemas.microsoft.com/office/powerpoint/2010/main" val="3853115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F4F10-519D-3E4D-BC99-BDBC09E48127}"/>
              </a:ext>
            </a:extLst>
          </p:cNvPr>
          <p:cNvSpPr>
            <a:spLocks noGrp="1"/>
          </p:cNvSpPr>
          <p:nvPr>
            <p:ph type="title"/>
          </p:nvPr>
        </p:nvSpPr>
        <p:spPr/>
        <p:txBody>
          <a:bodyPr/>
          <a:lstStyle/>
          <a:p>
            <a:r>
              <a:rPr lang="en-US"/>
              <a:t>Click to edit Master title style</a:t>
            </a:r>
            <a:endParaRPr lang="en-JP"/>
          </a:p>
        </p:txBody>
      </p:sp>
      <p:sp>
        <p:nvSpPr>
          <p:cNvPr id="3" name="Content Placeholder 2">
            <a:extLst>
              <a:ext uri="{FF2B5EF4-FFF2-40B4-BE49-F238E27FC236}">
                <a16:creationId xmlns:a16="http://schemas.microsoft.com/office/drawing/2014/main" id="{8694C56B-E2D0-694C-AA21-0EDF56EE22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4" name="Date Placeholder 3">
            <a:extLst>
              <a:ext uri="{FF2B5EF4-FFF2-40B4-BE49-F238E27FC236}">
                <a16:creationId xmlns:a16="http://schemas.microsoft.com/office/drawing/2014/main" id="{C9CDD7EE-FB7F-3447-86AB-925D8CF2EFAA}"/>
              </a:ext>
            </a:extLst>
          </p:cNvPr>
          <p:cNvSpPr>
            <a:spLocks noGrp="1"/>
          </p:cNvSpPr>
          <p:nvPr>
            <p:ph type="dt" sz="half" idx="10"/>
          </p:nvPr>
        </p:nvSpPr>
        <p:spPr/>
        <p:txBody>
          <a:bodyPr/>
          <a:lstStyle/>
          <a:p>
            <a:fld id="{D704A010-1A0D-6E46-A4C8-701AAD9FD034}" type="datetimeFigureOut">
              <a:rPr lang="en-JP" smtClean="0"/>
              <a:t>2020/11/11</a:t>
            </a:fld>
            <a:endParaRPr lang="en-JP"/>
          </a:p>
        </p:txBody>
      </p:sp>
      <p:sp>
        <p:nvSpPr>
          <p:cNvPr id="5" name="Footer Placeholder 4">
            <a:extLst>
              <a:ext uri="{FF2B5EF4-FFF2-40B4-BE49-F238E27FC236}">
                <a16:creationId xmlns:a16="http://schemas.microsoft.com/office/drawing/2014/main" id="{92CFA64A-2AD2-8743-A0F2-E97DFC925EEE}"/>
              </a:ext>
            </a:extLst>
          </p:cNvPr>
          <p:cNvSpPr>
            <a:spLocks noGrp="1"/>
          </p:cNvSpPr>
          <p:nvPr>
            <p:ph type="ftr" sz="quarter" idx="11"/>
          </p:nvPr>
        </p:nvSpPr>
        <p:spPr/>
        <p:txBody>
          <a:bodyPr/>
          <a:lstStyle/>
          <a:p>
            <a:endParaRPr lang="en-JP"/>
          </a:p>
        </p:txBody>
      </p:sp>
      <p:sp>
        <p:nvSpPr>
          <p:cNvPr id="6" name="Slide Number Placeholder 5">
            <a:extLst>
              <a:ext uri="{FF2B5EF4-FFF2-40B4-BE49-F238E27FC236}">
                <a16:creationId xmlns:a16="http://schemas.microsoft.com/office/drawing/2014/main" id="{7C8E908F-244B-5B44-BA22-B95C57574217}"/>
              </a:ext>
            </a:extLst>
          </p:cNvPr>
          <p:cNvSpPr>
            <a:spLocks noGrp="1"/>
          </p:cNvSpPr>
          <p:nvPr>
            <p:ph type="sldNum" sz="quarter" idx="12"/>
          </p:nvPr>
        </p:nvSpPr>
        <p:spPr/>
        <p:txBody>
          <a:bodyPr/>
          <a:lstStyle/>
          <a:p>
            <a:fld id="{3BD0BD34-3E1A-2043-842D-794574843D9E}" type="slidenum">
              <a:rPr lang="en-JP" smtClean="0"/>
              <a:t>‹#›</a:t>
            </a:fld>
            <a:endParaRPr lang="en-JP"/>
          </a:p>
        </p:txBody>
      </p:sp>
    </p:spTree>
    <p:extLst>
      <p:ext uri="{BB962C8B-B14F-4D97-AF65-F5344CB8AC3E}">
        <p14:creationId xmlns:p14="http://schemas.microsoft.com/office/powerpoint/2010/main" val="3507517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4326A-B688-6748-9673-632B96CC31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JP"/>
          </a:p>
        </p:txBody>
      </p:sp>
      <p:sp>
        <p:nvSpPr>
          <p:cNvPr id="3" name="Text Placeholder 2">
            <a:extLst>
              <a:ext uri="{FF2B5EF4-FFF2-40B4-BE49-F238E27FC236}">
                <a16:creationId xmlns:a16="http://schemas.microsoft.com/office/drawing/2014/main" id="{3CC953C2-1CAB-0A4A-8B0D-C1FA7D61AD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381EA1-CAF7-3440-951C-09E46E58F6F8}"/>
              </a:ext>
            </a:extLst>
          </p:cNvPr>
          <p:cNvSpPr>
            <a:spLocks noGrp="1"/>
          </p:cNvSpPr>
          <p:nvPr>
            <p:ph type="dt" sz="half" idx="10"/>
          </p:nvPr>
        </p:nvSpPr>
        <p:spPr/>
        <p:txBody>
          <a:bodyPr/>
          <a:lstStyle/>
          <a:p>
            <a:fld id="{D704A010-1A0D-6E46-A4C8-701AAD9FD034}" type="datetimeFigureOut">
              <a:rPr lang="en-JP" smtClean="0"/>
              <a:t>2020/11/11</a:t>
            </a:fld>
            <a:endParaRPr lang="en-JP"/>
          </a:p>
        </p:txBody>
      </p:sp>
      <p:sp>
        <p:nvSpPr>
          <p:cNvPr id="5" name="Footer Placeholder 4">
            <a:extLst>
              <a:ext uri="{FF2B5EF4-FFF2-40B4-BE49-F238E27FC236}">
                <a16:creationId xmlns:a16="http://schemas.microsoft.com/office/drawing/2014/main" id="{89ED1141-8538-8B4D-9656-53090B0D8AE2}"/>
              </a:ext>
            </a:extLst>
          </p:cNvPr>
          <p:cNvSpPr>
            <a:spLocks noGrp="1"/>
          </p:cNvSpPr>
          <p:nvPr>
            <p:ph type="ftr" sz="quarter" idx="11"/>
          </p:nvPr>
        </p:nvSpPr>
        <p:spPr/>
        <p:txBody>
          <a:bodyPr/>
          <a:lstStyle/>
          <a:p>
            <a:endParaRPr lang="en-JP"/>
          </a:p>
        </p:txBody>
      </p:sp>
      <p:sp>
        <p:nvSpPr>
          <p:cNvPr id="6" name="Slide Number Placeholder 5">
            <a:extLst>
              <a:ext uri="{FF2B5EF4-FFF2-40B4-BE49-F238E27FC236}">
                <a16:creationId xmlns:a16="http://schemas.microsoft.com/office/drawing/2014/main" id="{BBAB1712-DF8F-364C-AF72-E43FAF999242}"/>
              </a:ext>
            </a:extLst>
          </p:cNvPr>
          <p:cNvSpPr>
            <a:spLocks noGrp="1"/>
          </p:cNvSpPr>
          <p:nvPr>
            <p:ph type="sldNum" sz="quarter" idx="12"/>
          </p:nvPr>
        </p:nvSpPr>
        <p:spPr/>
        <p:txBody>
          <a:bodyPr/>
          <a:lstStyle/>
          <a:p>
            <a:fld id="{3BD0BD34-3E1A-2043-842D-794574843D9E}" type="slidenum">
              <a:rPr lang="en-JP" smtClean="0"/>
              <a:t>‹#›</a:t>
            </a:fld>
            <a:endParaRPr lang="en-JP"/>
          </a:p>
        </p:txBody>
      </p:sp>
    </p:spTree>
    <p:extLst>
      <p:ext uri="{BB962C8B-B14F-4D97-AF65-F5344CB8AC3E}">
        <p14:creationId xmlns:p14="http://schemas.microsoft.com/office/powerpoint/2010/main" val="720587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C1A74-C599-514C-9E5E-34D22282C28B}"/>
              </a:ext>
            </a:extLst>
          </p:cNvPr>
          <p:cNvSpPr>
            <a:spLocks noGrp="1"/>
          </p:cNvSpPr>
          <p:nvPr>
            <p:ph type="title"/>
          </p:nvPr>
        </p:nvSpPr>
        <p:spPr/>
        <p:txBody>
          <a:bodyPr/>
          <a:lstStyle/>
          <a:p>
            <a:r>
              <a:rPr lang="en-US"/>
              <a:t>Click to edit Master title style</a:t>
            </a:r>
            <a:endParaRPr lang="en-JP"/>
          </a:p>
        </p:txBody>
      </p:sp>
      <p:sp>
        <p:nvSpPr>
          <p:cNvPr id="3" name="Content Placeholder 2">
            <a:extLst>
              <a:ext uri="{FF2B5EF4-FFF2-40B4-BE49-F238E27FC236}">
                <a16:creationId xmlns:a16="http://schemas.microsoft.com/office/drawing/2014/main" id="{A9E01859-D7F0-2B40-BB7D-07E802796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4" name="Content Placeholder 3">
            <a:extLst>
              <a:ext uri="{FF2B5EF4-FFF2-40B4-BE49-F238E27FC236}">
                <a16:creationId xmlns:a16="http://schemas.microsoft.com/office/drawing/2014/main" id="{1E7425BD-CB6D-B740-AFBF-AA901D11F6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5" name="Date Placeholder 4">
            <a:extLst>
              <a:ext uri="{FF2B5EF4-FFF2-40B4-BE49-F238E27FC236}">
                <a16:creationId xmlns:a16="http://schemas.microsoft.com/office/drawing/2014/main" id="{8C049B64-13E2-9549-91BD-372B95ACA496}"/>
              </a:ext>
            </a:extLst>
          </p:cNvPr>
          <p:cNvSpPr>
            <a:spLocks noGrp="1"/>
          </p:cNvSpPr>
          <p:nvPr>
            <p:ph type="dt" sz="half" idx="10"/>
          </p:nvPr>
        </p:nvSpPr>
        <p:spPr/>
        <p:txBody>
          <a:bodyPr/>
          <a:lstStyle/>
          <a:p>
            <a:fld id="{D704A010-1A0D-6E46-A4C8-701AAD9FD034}" type="datetimeFigureOut">
              <a:rPr lang="en-JP" smtClean="0"/>
              <a:t>2020/11/11</a:t>
            </a:fld>
            <a:endParaRPr lang="en-JP"/>
          </a:p>
        </p:txBody>
      </p:sp>
      <p:sp>
        <p:nvSpPr>
          <p:cNvPr id="6" name="Footer Placeholder 5">
            <a:extLst>
              <a:ext uri="{FF2B5EF4-FFF2-40B4-BE49-F238E27FC236}">
                <a16:creationId xmlns:a16="http://schemas.microsoft.com/office/drawing/2014/main" id="{C9D931A3-0254-D94D-ADE4-EA8F56E4528D}"/>
              </a:ext>
            </a:extLst>
          </p:cNvPr>
          <p:cNvSpPr>
            <a:spLocks noGrp="1"/>
          </p:cNvSpPr>
          <p:nvPr>
            <p:ph type="ftr" sz="quarter" idx="11"/>
          </p:nvPr>
        </p:nvSpPr>
        <p:spPr/>
        <p:txBody>
          <a:bodyPr/>
          <a:lstStyle/>
          <a:p>
            <a:endParaRPr lang="en-JP"/>
          </a:p>
        </p:txBody>
      </p:sp>
      <p:sp>
        <p:nvSpPr>
          <p:cNvPr id="7" name="Slide Number Placeholder 6">
            <a:extLst>
              <a:ext uri="{FF2B5EF4-FFF2-40B4-BE49-F238E27FC236}">
                <a16:creationId xmlns:a16="http://schemas.microsoft.com/office/drawing/2014/main" id="{B6C11352-8ECB-584E-B12F-B48717B90FFA}"/>
              </a:ext>
            </a:extLst>
          </p:cNvPr>
          <p:cNvSpPr>
            <a:spLocks noGrp="1"/>
          </p:cNvSpPr>
          <p:nvPr>
            <p:ph type="sldNum" sz="quarter" idx="12"/>
          </p:nvPr>
        </p:nvSpPr>
        <p:spPr/>
        <p:txBody>
          <a:bodyPr/>
          <a:lstStyle/>
          <a:p>
            <a:fld id="{3BD0BD34-3E1A-2043-842D-794574843D9E}" type="slidenum">
              <a:rPr lang="en-JP" smtClean="0"/>
              <a:t>‹#›</a:t>
            </a:fld>
            <a:endParaRPr lang="en-JP"/>
          </a:p>
        </p:txBody>
      </p:sp>
    </p:spTree>
    <p:extLst>
      <p:ext uri="{BB962C8B-B14F-4D97-AF65-F5344CB8AC3E}">
        <p14:creationId xmlns:p14="http://schemas.microsoft.com/office/powerpoint/2010/main" val="1280450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5787A-C356-8440-9414-5570A8F57FA1}"/>
              </a:ext>
            </a:extLst>
          </p:cNvPr>
          <p:cNvSpPr>
            <a:spLocks noGrp="1"/>
          </p:cNvSpPr>
          <p:nvPr>
            <p:ph type="title"/>
          </p:nvPr>
        </p:nvSpPr>
        <p:spPr>
          <a:xfrm>
            <a:off x="839788" y="365125"/>
            <a:ext cx="10515600" cy="1325563"/>
          </a:xfrm>
        </p:spPr>
        <p:txBody>
          <a:bodyPr/>
          <a:lstStyle/>
          <a:p>
            <a:r>
              <a:rPr lang="en-US"/>
              <a:t>Click to edit Master title style</a:t>
            </a:r>
            <a:endParaRPr lang="en-JP"/>
          </a:p>
        </p:txBody>
      </p:sp>
      <p:sp>
        <p:nvSpPr>
          <p:cNvPr id="3" name="Text Placeholder 2">
            <a:extLst>
              <a:ext uri="{FF2B5EF4-FFF2-40B4-BE49-F238E27FC236}">
                <a16:creationId xmlns:a16="http://schemas.microsoft.com/office/drawing/2014/main" id="{45F20183-9D54-634B-A5EC-FD2A584568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4712B5-5478-4248-8EA0-9F298701CB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5" name="Text Placeholder 4">
            <a:extLst>
              <a:ext uri="{FF2B5EF4-FFF2-40B4-BE49-F238E27FC236}">
                <a16:creationId xmlns:a16="http://schemas.microsoft.com/office/drawing/2014/main" id="{ABD2FDE4-AB73-4D46-A4CA-312D2650A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2EB9CD7-C6A7-EF46-8C0F-93D2C79666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7" name="Date Placeholder 6">
            <a:extLst>
              <a:ext uri="{FF2B5EF4-FFF2-40B4-BE49-F238E27FC236}">
                <a16:creationId xmlns:a16="http://schemas.microsoft.com/office/drawing/2014/main" id="{E5C3D829-8050-4945-81E8-32836F854E4F}"/>
              </a:ext>
            </a:extLst>
          </p:cNvPr>
          <p:cNvSpPr>
            <a:spLocks noGrp="1"/>
          </p:cNvSpPr>
          <p:nvPr>
            <p:ph type="dt" sz="half" idx="10"/>
          </p:nvPr>
        </p:nvSpPr>
        <p:spPr/>
        <p:txBody>
          <a:bodyPr/>
          <a:lstStyle/>
          <a:p>
            <a:fld id="{D704A010-1A0D-6E46-A4C8-701AAD9FD034}" type="datetimeFigureOut">
              <a:rPr lang="en-JP" smtClean="0"/>
              <a:t>2020/11/11</a:t>
            </a:fld>
            <a:endParaRPr lang="en-JP"/>
          </a:p>
        </p:txBody>
      </p:sp>
      <p:sp>
        <p:nvSpPr>
          <p:cNvPr id="8" name="Footer Placeholder 7">
            <a:extLst>
              <a:ext uri="{FF2B5EF4-FFF2-40B4-BE49-F238E27FC236}">
                <a16:creationId xmlns:a16="http://schemas.microsoft.com/office/drawing/2014/main" id="{397F4954-4055-7A40-A115-768BCAD66B25}"/>
              </a:ext>
            </a:extLst>
          </p:cNvPr>
          <p:cNvSpPr>
            <a:spLocks noGrp="1"/>
          </p:cNvSpPr>
          <p:nvPr>
            <p:ph type="ftr" sz="quarter" idx="11"/>
          </p:nvPr>
        </p:nvSpPr>
        <p:spPr/>
        <p:txBody>
          <a:bodyPr/>
          <a:lstStyle/>
          <a:p>
            <a:endParaRPr lang="en-JP"/>
          </a:p>
        </p:txBody>
      </p:sp>
      <p:sp>
        <p:nvSpPr>
          <p:cNvPr id="9" name="Slide Number Placeholder 8">
            <a:extLst>
              <a:ext uri="{FF2B5EF4-FFF2-40B4-BE49-F238E27FC236}">
                <a16:creationId xmlns:a16="http://schemas.microsoft.com/office/drawing/2014/main" id="{C9D0A1AB-FF04-C342-8333-A2CAE24A8980}"/>
              </a:ext>
            </a:extLst>
          </p:cNvPr>
          <p:cNvSpPr>
            <a:spLocks noGrp="1"/>
          </p:cNvSpPr>
          <p:nvPr>
            <p:ph type="sldNum" sz="quarter" idx="12"/>
          </p:nvPr>
        </p:nvSpPr>
        <p:spPr/>
        <p:txBody>
          <a:bodyPr/>
          <a:lstStyle/>
          <a:p>
            <a:fld id="{3BD0BD34-3E1A-2043-842D-794574843D9E}" type="slidenum">
              <a:rPr lang="en-JP" smtClean="0"/>
              <a:t>‹#›</a:t>
            </a:fld>
            <a:endParaRPr lang="en-JP"/>
          </a:p>
        </p:txBody>
      </p:sp>
    </p:spTree>
    <p:extLst>
      <p:ext uri="{BB962C8B-B14F-4D97-AF65-F5344CB8AC3E}">
        <p14:creationId xmlns:p14="http://schemas.microsoft.com/office/powerpoint/2010/main" val="2358527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44BD2-4E4C-604A-AED6-C9DCCD34001A}"/>
              </a:ext>
            </a:extLst>
          </p:cNvPr>
          <p:cNvSpPr>
            <a:spLocks noGrp="1"/>
          </p:cNvSpPr>
          <p:nvPr>
            <p:ph type="title"/>
          </p:nvPr>
        </p:nvSpPr>
        <p:spPr/>
        <p:txBody>
          <a:bodyPr/>
          <a:lstStyle/>
          <a:p>
            <a:r>
              <a:rPr lang="en-US"/>
              <a:t>Click to edit Master title style</a:t>
            </a:r>
            <a:endParaRPr lang="en-JP"/>
          </a:p>
        </p:txBody>
      </p:sp>
      <p:sp>
        <p:nvSpPr>
          <p:cNvPr id="3" name="Date Placeholder 2">
            <a:extLst>
              <a:ext uri="{FF2B5EF4-FFF2-40B4-BE49-F238E27FC236}">
                <a16:creationId xmlns:a16="http://schemas.microsoft.com/office/drawing/2014/main" id="{DBB56060-5F37-AB47-BB35-FBC9FAA36F04}"/>
              </a:ext>
            </a:extLst>
          </p:cNvPr>
          <p:cNvSpPr>
            <a:spLocks noGrp="1"/>
          </p:cNvSpPr>
          <p:nvPr>
            <p:ph type="dt" sz="half" idx="10"/>
          </p:nvPr>
        </p:nvSpPr>
        <p:spPr/>
        <p:txBody>
          <a:bodyPr/>
          <a:lstStyle/>
          <a:p>
            <a:fld id="{D704A010-1A0D-6E46-A4C8-701AAD9FD034}" type="datetimeFigureOut">
              <a:rPr lang="en-JP" smtClean="0"/>
              <a:t>2020/11/11</a:t>
            </a:fld>
            <a:endParaRPr lang="en-JP"/>
          </a:p>
        </p:txBody>
      </p:sp>
      <p:sp>
        <p:nvSpPr>
          <p:cNvPr id="4" name="Footer Placeholder 3">
            <a:extLst>
              <a:ext uri="{FF2B5EF4-FFF2-40B4-BE49-F238E27FC236}">
                <a16:creationId xmlns:a16="http://schemas.microsoft.com/office/drawing/2014/main" id="{9FCB54B4-7B52-A149-92AD-0FAAA6C7AF01}"/>
              </a:ext>
            </a:extLst>
          </p:cNvPr>
          <p:cNvSpPr>
            <a:spLocks noGrp="1"/>
          </p:cNvSpPr>
          <p:nvPr>
            <p:ph type="ftr" sz="quarter" idx="11"/>
          </p:nvPr>
        </p:nvSpPr>
        <p:spPr/>
        <p:txBody>
          <a:bodyPr/>
          <a:lstStyle/>
          <a:p>
            <a:endParaRPr lang="en-JP"/>
          </a:p>
        </p:txBody>
      </p:sp>
      <p:sp>
        <p:nvSpPr>
          <p:cNvPr id="5" name="Slide Number Placeholder 4">
            <a:extLst>
              <a:ext uri="{FF2B5EF4-FFF2-40B4-BE49-F238E27FC236}">
                <a16:creationId xmlns:a16="http://schemas.microsoft.com/office/drawing/2014/main" id="{3250938A-2E7F-4342-8534-A9B84452FC1C}"/>
              </a:ext>
            </a:extLst>
          </p:cNvPr>
          <p:cNvSpPr>
            <a:spLocks noGrp="1"/>
          </p:cNvSpPr>
          <p:nvPr>
            <p:ph type="sldNum" sz="quarter" idx="12"/>
          </p:nvPr>
        </p:nvSpPr>
        <p:spPr/>
        <p:txBody>
          <a:bodyPr/>
          <a:lstStyle/>
          <a:p>
            <a:fld id="{3BD0BD34-3E1A-2043-842D-794574843D9E}" type="slidenum">
              <a:rPr lang="en-JP" smtClean="0"/>
              <a:t>‹#›</a:t>
            </a:fld>
            <a:endParaRPr lang="en-JP"/>
          </a:p>
        </p:txBody>
      </p:sp>
    </p:spTree>
    <p:extLst>
      <p:ext uri="{BB962C8B-B14F-4D97-AF65-F5344CB8AC3E}">
        <p14:creationId xmlns:p14="http://schemas.microsoft.com/office/powerpoint/2010/main" val="33694851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C50CA2-3674-D942-847A-21905B204431}"/>
              </a:ext>
            </a:extLst>
          </p:cNvPr>
          <p:cNvSpPr>
            <a:spLocks noGrp="1"/>
          </p:cNvSpPr>
          <p:nvPr>
            <p:ph type="dt" sz="half" idx="10"/>
          </p:nvPr>
        </p:nvSpPr>
        <p:spPr/>
        <p:txBody>
          <a:bodyPr/>
          <a:lstStyle/>
          <a:p>
            <a:fld id="{D704A010-1A0D-6E46-A4C8-701AAD9FD034}" type="datetimeFigureOut">
              <a:rPr lang="en-JP" smtClean="0"/>
              <a:t>2020/11/11</a:t>
            </a:fld>
            <a:endParaRPr lang="en-JP"/>
          </a:p>
        </p:txBody>
      </p:sp>
      <p:sp>
        <p:nvSpPr>
          <p:cNvPr id="3" name="Footer Placeholder 2">
            <a:extLst>
              <a:ext uri="{FF2B5EF4-FFF2-40B4-BE49-F238E27FC236}">
                <a16:creationId xmlns:a16="http://schemas.microsoft.com/office/drawing/2014/main" id="{40793602-29E7-914B-95D8-6631B9CCF46E}"/>
              </a:ext>
            </a:extLst>
          </p:cNvPr>
          <p:cNvSpPr>
            <a:spLocks noGrp="1"/>
          </p:cNvSpPr>
          <p:nvPr>
            <p:ph type="ftr" sz="quarter" idx="11"/>
          </p:nvPr>
        </p:nvSpPr>
        <p:spPr/>
        <p:txBody>
          <a:bodyPr/>
          <a:lstStyle/>
          <a:p>
            <a:endParaRPr lang="en-JP"/>
          </a:p>
        </p:txBody>
      </p:sp>
      <p:sp>
        <p:nvSpPr>
          <p:cNvPr id="4" name="Slide Number Placeholder 3">
            <a:extLst>
              <a:ext uri="{FF2B5EF4-FFF2-40B4-BE49-F238E27FC236}">
                <a16:creationId xmlns:a16="http://schemas.microsoft.com/office/drawing/2014/main" id="{201357B6-B32F-F248-B7A3-ECC997A44FD7}"/>
              </a:ext>
            </a:extLst>
          </p:cNvPr>
          <p:cNvSpPr>
            <a:spLocks noGrp="1"/>
          </p:cNvSpPr>
          <p:nvPr>
            <p:ph type="sldNum" sz="quarter" idx="12"/>
          </p:nvPr>
        </p:nvSpPr>
        <p:spPr/>
        <p:txBody>
          <a:bodyPr/>
          <a:lstStyle/>
          <a:p>
            <a:fld id="{3BD0BD34-3E1A-2043-842D-794574843D9E}" type="slidenum">
              <a:rPr lang="en-JP" smtClean="0"/>
              <a:t>‹#›</a:t>
            </a:fld>
            <a:endParaRPr lang="en-JP"/>
          </a:p>
        </p:txBody>
      </p:sp>
    </p:spTree>
    <p:extLst>
      <p:ext uri="{BB962C8B-B14F-4D97-AF65-F5344CB8AC3E}">
        <p14:creationId xmlns:p14="http://schemas.microsoft.com/office/powerpoint/2010/main" val="2026699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22B69-5EF0-FF47-8018-385B42E14D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JP"/>
          </a:p>
        </p:txBody>
      </p:sp>
      <p:sp>
        <p:nvSpPr>
          <p:cNvPr id="3" name="Content Placeholder 2">
            <a:extLst>
              <a:ext uri="{FF2B5EF4-FFF2-40B4-BE49-F238E27FC236}">
                <a16:creationId xmlns:a16="http://schemas.microsoft.com/office/drawing/2014/main" id="{3CEFA39B-6D80-F04E-9849-69C033FEA8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4" name="Text Placeholder 3">
            <a:extLst>
              <a:ext uri="{FF2B5EF4-FFF2-40B4-BE49-F238E27FC236}">
                <a16:creationId xmlns:a16="http://schemas.microsoft.com/office/drawing/2014/main" id="{9C8ECBC3-06EF-AD49-A492-CA1AEED914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180BB3-4FD0-964B-B8B0-4079BE14F559}"/>
              </a:ext>
            </a:extLst>
          </p:cNvPr>
          <p:cNvSpPr>
            <a:spLocks noGrp="1"/>
          </p:cNvSpPr>
          <p:nvPr>
            <p:ph type="dt" sz="half" idx="10"/>
          </p:nvPr>
        </p:nvSpPr>
        <p:spPr/>
        <p:txBody>
          <a:bodyPr/>
          <a:lstStyle/>
          <a:p>
            <a:fld id="{D704A010-1A0D-6E46-A4C8-701AAD9FD034}" type="datetimeFigureOut">
              <a:rPr lang="en-JP" smtClean="0"/>
              <a:t>2020/11/11</a:t>
            </a:fld>
            <a:endParaRPr lang="en-JP"/>
          </a:p>
        </p:txBody>
      </p:sp>
      <p:sp>
        <p:nvSpPr>
          <p:cNvPr id="6" name="Footer Placeholder 5">
            <a:extLst>
              <a:ext uri="{FF2B5EF4-FFF2-40B4-BE49-F238E27FC236}">
                <a16:creationId xmlns:a16="http://schemas.microsoft.com/office/drawing/2014/main" id="{0F1ADD87-6177-5343-B849-67900410F62B}"/>
              </a:ext>
            </a:extLst>
          </p:cNvPr>
          <p:cNvSpPr>
            <a:spLocks noGrp="1"/>
          </p:cNvSpPr>
          <p:nvPr>
            <p:ph type="ftr" sz="quarter" idx="11"/>
          </p:nvPr>
        </p:nvSpPr>
        <p:spPr/>
        <p:txBody>
          <a:bodyPr/>
          <a:lstStyle/>
          <a:p>
            <a:endParaRPr lang="en-JP"/>
          </a:p>
        </p:txBody>
      </p:sp>
      <p:sp>
        <p:nvSpPr>
          <p:cNvPr id="7" name="Slide Number Placeholder 6">
            <a:extLst>
              <a:ext uri="{FF2B5EF4-FFF2-40B4-BE49-F238E27FC236}">
                <a16:creationId xmlns:a16="http://schemas.microsoft.com/office/drawing/2014/main" id="{FB076198-F369-FA46-9E20-D640183B2E9D}"/>
              </a:ext>
            </a:extLst>
          </p:cNvPr>
          <p:cNvSpPr>
            <a:spLocks noGrp="1"/>
          </p:cNvSpPr>
          <p:nvPr>
            <p:ph type="sldNum" sz="quarter" idx="12"/>
          </p:nvPr>
        </p:nvSpPr>
        <p:spPr/>
        <p:txBody>
          <a:bodyPr/>
          <a:lstStyle/>
          <a:p>
            <a:fld id="{3BD0BD34-3E1A-2043-842D-794574843D9E}" type="slidenum">
              <a:rPr lang="en-JP" smtClean="0"/>
              <a:t>‹#›</a:t>
            </a:fld>
            <a:endParaRPr lang="en-JP"/>
          </a:p>
        </p:txBody>
      </p:sp>
    </p:spTree>
    <p:extLst>
      <p:ext uri="{BB962C8B-B14F-4D97-AF65-F5344CB8AC3E}">
        <p14:creationId xmlns:p14="http://schemas.microsoft.com/office/powerpoint/2010/main" val="379868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C42DB-540E-E545-895F-E0601FFB31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JP"/>
          </a:p>
        </p:txBody>
      </p:sp>
      <p:sp>
        <p:nvSpPr>
          <p:cNvPr id="3" name="Picture Placeholder 2">
            <a:extLst>
              <a:ext uri="{FF2B5EF4-FFF2-40B4-BE49-F238E27FC236}">
                <a16:creationId xmlns:a16="http://schemas.microsoft.com/office/drawing/2014/main" id="{A92CA718-C9CE-9240-A5B3-BBA584F5B7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JP"/>
          </a:p>
        </p:txBody>
      </p:sp>
      <p:sp>
        <p:nvSpPr>
          <p:cNvPr id="4" name="Text Placeholder 3">
            <a:extLst>
              <a:ext uri="{FF2B5EF4-FFF2-40B4-BE49-F238E27FC236}">
                <a16:creationId xmlns:a16="http://schemas.microsoft.com/office/drawing/2014/main" id="{0E39C8EB-AF40-774B-A1C6-3DF967C674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E66614-C282-EC4E-8890-3A740D43CA98}"/>
              </a:ext>
            </a:extLst>
          </p:cNvPr>
          <p:cNvSpPr>
            <a:spLocks noGrp="1"/>
          </p:cNvSpPr>
          <p:nvPr>
            <p:ph type="dt" sz="half" idx="10"/>
          </p:nvPr>
        </p:nvSpPr>
        <p:spPr/>
        <p:txBody>
          <a:bodyPr/>
          <a:lstStyle/>
          <a:p>
            <a:fld id="{D704A010-1A0D-6E46-A4C8-701AAD9FD034}" type="datetimeFigureOut">
              <a:rPr lang="en-JP" smtClean="0"/>
              <a:t>2020/11/11</a:t>
            </a:fld>
            <a:endParaRPr lang="en-JP"/>
          </a:p>
        </p:txBody>
      </p:sp>
      <p:sp>
        <p:nvSpPr>
          <p:cNvPr id="6" name="Footer Placeholder 5">
            <a:extLst>
              <a:ext uri="{FF2B5EF4-FFF2-40B4-BE49-F238E27FC236}">
                <a16:creationId xmlns:a16="http://schemas.microsoft.com/office/drawing/2014/main" id="{E115BD12-F6E8-264E-BA6A-32FC047A9DE8}"/>
              </a:ext>
            </a:extLst>
          </p:cNvPr>
          <p:cNvSpPr>
            <a:spLocks noGrp="1"/>
          </p:cNvSpPr>
          <p:nvPr>
            <p:ph type="ftr" sz="quarter" idx="11"/>
          </p:nvPr>
        </p:nvSpPr>
        <p:spPr/>
        <p:txBody>
          <a:bodyPr/>
          <a:lstStyle/>
          <a:p>
            <a:endParaRPr lang="en-JP"/>
          </a:p>
        </p:txBody>
      </p:sp>
      <p:sp>
        <p:nvSpPr>
          <p:cNvPr id="7" name="Slide Number Placeholder 6">
            <a:extLst>
              <a:ext uri="{FF2B5EF4-FFF2-40B4-BE49-F238E27FC236}">
                <a16:creationId xmlns:a16="http://schemas.microsoft.com/office/drawing/2014/main" id="{5B1525C6-92D8-4045-AF1C-4A5639EFDB72}"/>
              </a:ext>
            </a:extLst>
          </p:cNvPr>
          <p:cNvSpPr>
            <a:spLocks noGrp="1"/>
          </p:cNvSpPr>
          <p:nvPr>
            <p:ph type="sldNum" sz="quarter" idx="12"/>
          </p:nvPr>
        </p:nvSpPr>
        <p:spPr/>
        <p:txBody>
          <a:bodyPr/>
          <a:lstStyle/>
          <a:p>
            <a:fld id="{3BD0BD34-3E1A-2043-842D-794574843D9E}" type="slidenum">
              <a:rPr lang="en-JP" smtClean="0"/>
              <a:t>‹#›</a:t>
            </a:fld>
            <a:endParaRPr lang="en-JP"/>
          </a:p>
        </p:txBody>
      </p:sp>
    </p:spTree>
    <p:extLst>
      <p:ext uri="{BB962C8B-B14F-4D97-AF65-F5344CB8AC3E}">
        <p14:creationId xmlns:p14="http://schemas.microsoft.com/office/powerpoint/2010/main" val="4205440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CBC0C5-389A-A84A-B4E8-76A28E1153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JP"/>
          </a:p>
        </p:txBody>
      </p:sp>
      <p:sp>
        <p:nvSpPr>
          <p:cNvPr id="3" name="Text Placeholder 2">
            <a:extLst>
              <a:ext uri="{FF2B5EF4-FFF2-40B4-BE49-F238E27FC236}">
                <a16:creationId xmlns:a16="http://schemas.microsoft.com/office/drawing/2014/main" id="{64162EEC-7983-1246-A76A-F0A055FA01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4" name="Date Placeholder 3">
            <a:extLst>
              <a:ext uri="{FF2B5EF4-FFF2-40B4-BE49-F238E27FC236}">
                <a16:creationId xmlns:a16="http://schemas.microsoft.com/office/drawing/2014/main" id="{78279248-93F8-6547-BE59-0E728C04C2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04A010-1A0D-6E46-A4C8-701AAD9FD034}" type="datetimeFigureOut">
              <a:rPr lang="en-JP" smtClean="0"/>
              <a:t>2020/11/11</a:t>
            </a:fld>
            <a:endParaRPr lang="en-JP"/>
          </a:p>
        </p:txBody>
      </p:sp>
      <p:sp>
        <p:nvSpPr>
          <p:cNvPr id="5" name="Footer Placeholder 4">
            <a:extLst>
              <a:ext uri="{FF2B5EF4-FFF2-40B4-BE49-F238E27FC236}">
                <a16:creationId xmlns:a16="http://schemas.microsoft.com/office/drawing/2014/main" id="{66762CC8-8CF0-AE49-AC2F-29329E389B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JP"/>
          </a:p>
        </p:txBody>
      </p:sp>
      <p:sp>
        <p:nvSpPr>
          <p:cNvPr id="6" name="Slide Number Placeholder 5">
            <a:extLst>
              <a:ext uri="{FF2B5EF4-FFF2-40B4-BE49-F238E27FC236}">
                <a16:creationId xmlns:a16="http://schemas.microsoft.com/office/drawing/2014/main" id="{2389D412-71E2-6049-BECA-79EDC1F84A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0BD34-3E1A-2043-842D-794574843D9E}" type="slidenum">
              <a:rPr lang="en-JP" smtClean="0"/>
              <a:t>‹#›</a:t>
            </a:fld>
            <a:endParaRPr lang="en-JP"/>
          </a:p>
        </p:txBody>
      </p:sp>
    </p:spTree>
    <p:extLst>
      <p:ext uri="{BB962C8B-B14F-4D97-AF65-F5344CB8AC3E}">
        <p14:creationId xmlns:p14="http://schemas.microsoft.com/office/powerpoint/2010/main" val="25522802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3EF9F-C45E-405A-94DC-6A596252569A}"/>
              </a:ext>
            </a:extLst>
          </p:cNvPr>
          <p:cNvSpPr>
            <a:spLocks noGrp="1"/>
          </p:cNvSpPr>
          <p:nvPr>
            <p:ph type="ctrTitle"/>
          </p:nvPr>
        </p:nvSpPr>
        <p:spPr/>
        <p:txBody>
          <a:bodyPr/>
          <a:lstStyle/>
          <a:p>
            <a:r>
              <a:rPr kumimoji="1" lang="ja-JP" altLang="en-US" dirty="0"/>
              <a:t>中間発表</a:t>
            </a:r>
          </a:p>
        </p:txBody>
      </p:sp>
      <p:sp>
        <p:nvSpPr>
          <p:cNvPr id="3" name="Subtitle 2">
            <a:extLst>
              <a:ext uri="{FF2B5EF4-FFF2-40B4-BE49-F238E27FC236}">
                <a16:creationId xmlns:a16="http://schemas.microsoft.com/office/drawing/2014/main" id="{6878CF21-E97C-4F5B-9EF0-5EAED09998BC}"/>
              </a:ext>
            </a:extLst>
          </p:cNvPr>
          <p:cNvSpPr>
            <a:spLocks noGrp="1"/>
          </p:cNvSpPr>
          <p:nvPr>
            <p:ph type="subTitle" idx="1"/>
          </p:nvPr>
        </p:nvSpPr>
        <p:spPr/>
        <p:txBody>
          <a:bodyPr>
            <a:normAutofit fontScale="92500" lnSpcReduction="10000"/>
          </a:bodyPr>
          <a:lstStyle/>
          <a:p>
            <a:r>
              <a:rPr kumimoji="1" lang="en-US" altLang="ja-JP" dirty="0"/>
              <a:t>Group</a:t>
            </a:r>
            <a:r>
              <a:rPr kumimoji="1" lang="ja-JP" altLang="en-US" dirty="0"/>
              <a:t> </a:t>
            </a:r>
            <a:r>
              <a:rPr kumimoji="1" lang="en-US" altLang="ja-JP" dirty="0"/>
              <a:t>3</a:t>
            </a:r>
          </a:p>
          <a:p>
            <a:r>
              <a:rPr kumimoji="1" lang="en-US" altLang="ja-JP" dirty="0"/>
              <a:t>CHE CONG TAM(LEADER-CODER)</a:t>
            </a:r>
          </a:p>
          <a:p>
            <a:r>
              <a:rPr lang="en-US" altLang="ja-JP" dirty="0"/>
              <a:t>NGUYEN TAN MINH TRI(DESIGNER)</a:t>
            </a:r>
          </a:p>
          <a:p>
            <a:r>
              <a:rPr kumimoji="1" lang="en-US" altLang="ja-JP" dirty="0"/>
              <a:t>NGUYEN THAI BINH (TESTER)</a:t>
            </a:r>
            <a:endParaRPr kumimoji="1" lang="ja-JP" altLang="en-US" dirty="0"/>
          </a:p>
        </p:txBody>
      </p:sp>
    </p:spTree>
    <p:extLst>
      <p:ext uri="{BB962C8B-B14F-4D97-AF65-F5344CB8AC3E}">
        <p14:creationId xmlns:p14="http://schemas.microsoft.com/office/powerpoint/2010/main" val="399871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9EF26E-E52F-7D46-A6B5-1E43E0CACE95}"/>
              </a:ext>
            </a:extLst>
          </p:cNvPr>
          <p:cNvSpPr>
            <a:spLocks noGrp="1"/>
          </p:cNvSpPr>
          <p:nvPr>
            <p:ph idx="1"/>
          </p:nvPr>
        </p:nvSpPr>
        <p:spPr>
          <a:xfrm>
            <a:off x="371476" y="285751"/>
            <a:ext cx="11458574" cy="6200774"/>
          </a:xfrm>
        </p:spPr>
        <p:txBody>
          <a:bodyPr/>
          <a:lstStyle/>
          <a:p>
            <a:r>
              <a:rPr lang="ja-JP" altLang="en-US" b="1"/>
              <a:t>　</a:t>
            </a:r>
            <a:r>
              <a:rPr lang="ja-JP" altLang="en-US" sz="2400" b="1"/>
              <a:t>テスト　</a:t>
            </a:r>
            <a:r>
              <a:rPr lang="en-US" sz="2400" b="1" dirty="0"/>
              <a:t>Database</a:t>
            </a:r>
          </a:p>
          <a:p>
            <a:pPr marL="0" indent="0">
              <a:buNone/>
            </a:pPr>
            <a:r>
              <a:rPr lang="ja-JP" altLang="en-US"/>
              <a:t>◎ </a:t>
            </a:r>
            <a:r>
              <a:rPr lang="vi-VN" altLang="ja-JP" dirty="0"/>
              <a:t>database </a:t>
            </a:r>
            <a:r>
              <a:rPr lang="ja-JP" altLang="en-US"/>
              <a:t>は </a:t>
            </a:r>
            <a:r>
              <a:rPr lang="vi-VN" altLang="ja-JP" dirty="0"/>
              <a:t>web </a:t>
            </a:r>
            <a:r>
              <a:rPr lang="ja-JP" altLang="en-VN"/>
              <a:t>アプリテー</a:t>
            </a:r>
            <a:r>
              <a:rPr lang="ja-JP" altLang="en-US"/>
              <a:t>ション</a:t>
            </a:r>
            <a:endParaRPr lang="en-US" altLang="ja-JP" dirty="0"/>
          </a:p>
          <a:p>
            <a:pPr marL="0" indent="0">
              <a:buNone/>
            </a:pPr>
            <a:r>
              <a:rPr lang="ja-JP" altLang="en-US"/>
              <a:t>の需要なコンポーネントであり、</a:t>
            </a:r>
            <a:endParaRPr lang="en-US" altLang="ja-JP" dirty="0"/>
          </a:p>
          <a:p>
            <a:pPr marL="0" indent="0">
              <a:buNone/>
            </a:pPr>
            <a:r>
              <a:rPr lang="ja-JP" altLang="en-US"/>
              <a:t>徹底的にテストする必要があります。</a:t>
            </a:r>
            <a:endParaRPr lang="en-US" altLang="ja-JP" dirty="0"/>
          </a:p>
          <a:p>
            <a:pPr marL="0" indent="0">
              <a:buNone/>
            </a:pPr>
            <a:r>
              <a:rPr lang="ja-JP" altLang="en-US"/>
              <a:t>　◎ </a:t>
            </a:r>
            <a:r>
              <a:rPr lang="vi-VN" altLang="ja-JP" dirty="0"/>
              <a:t>databese </a:t>
            </a:r>
            <a:r>
              <a:rPr lang="ja-JP" altLang="en-US"/>
              <a:t>から取得した</a:t>
            </a:r>
            <a:endParaRPr lang="en-US" altLang="ja-JP" dirty="0"/>
          </a:p>
          <a:p>
            <a:pPr marL="0" indent="0">
              <a:buNone/>
            </a:pPr>
            <a:r>
              <a:rPr lang="ja-JP" altLang="en-US"/>
              <a:t>データが</a:t>
            </a:r>
            <a:r>
              <a:rPr lang="ja-JP" altLang="en-VN"/>
              <a:t>アプリテー</a:t>
            </a:r>
            <a:r>
              <a:rPr lang="ja-JP" altLang="en-US"/>
              <a:t>ションに</a:t>
            </a:r>
            <a:endParaRPr lang="en-US" altLang="ja-JP" dirty="0"/>
          </a:p>
          <a:p>
            <a:pPr marL="0" indent="0">
              <a:buNone/>
            </a:pPr>
            <a:r>
              <a:rPr lang="ja-JP" altLang="en-US"/>
              <a:t>正しいされいることを確認します。</a:t>
            </a:r>
            <a:endParaRPr lang="en-US" altLang="ja-JP" dirty="0"/>
          </a:p>
          <a:p>
            <a:pPr marL="0" indent="0">
              <a:buNone/>
            </a:pPr>
            <a:r>
              <a:rPr lang="ja-JP" altLang="en-US"/>
              <a:t>　◎クエリの応答時間を確認し、</a:t>
            </a:r>
            <a:endParaRPr lang="en-US" altLang="ja-JP" dirty="0"/>
          </a:p>
          <a:p>
            <a:pPr marL="0" indent="0">
              <a:buNone/>
            </a:pPr>
            <a:r>
              <a:rPr lang="ja-JP" altLang="en-US"/>
              <a:t>必要に応じで調整します。</a:t>
            </a:r>
            <a:endParaRPr lang="en-US" dirty="0"/>
          </a:p>
          <a:p>
            <a:endParaRPr lang="en-US" b="1" dirty="0"/>
          </a:p>
          <a:p>
            <a:endParaRPr lang="en-VN" dirty="0"/>
          </a:p>
        </p:txBody>
      </p:sp>
      <p:pic>
        <p:nvPicPr>
          <p:cNvPr id="5" name="Picture 4">
            <a:extLst>
              <a:ext uri="{FF2B5EF4-FFF2-40B4-BE49-F238E27FC236}">
                <a16:creationId xmlns:a16="http://schemas.microsoft.com/office/drawing/2014/main" id="{526FD81E-3EDF-3F48-ACB1-AE884D38C499}"/>
              </a:ext>
            </a:extLst>
          </p:cNvPr>
          <p:cNvPicPr>
            <a:picLocks noChangeAspect="1"/>
          </p:cNvPicPr>
          <p:nvPr/>
        </p:nvPicPr>
        <p:blipFill>
          <a:blip r:embed="rId2"/>
          <a:stretch>
            <a:fillRect/>
          </a:stretch>
        </p:blipFill>
        <p:spPr>
          <a:xfrm>
            <a:off x="6510338" y="962028"/>
            <a:ext cx="4975668" cy="3140075"/>
          </a:xfrm>
          <a:prstGeom prst="rect">
            <a:avLst/>
          </a:prstGeom>
        </p:spPr>
      </p:pic>
    </p:spTree>
    <p:extLst>
      <p:ext uri="{BB962C8B-B14F-4D97-AF65-F5344CB8AC3E}">
        <p14:creationId xmlns:p14="http://schemas.microsoft.com/office/powerpoint/2010/main" val="2475247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938FAB-224A-2C4A-A610-34FF6E6280BB}"/>
              </a:ext>
            </a:extLst>
          </p:cNvPr>
          <p:cNvSpPr>
            <a:spLocks noGrp="1"/>
          </p:cNvSpPr>
          <p:nvPr>
            <p:ph idx="1"/>
          </p:nvPr>
        </p:nvSpPr>
        <p:spPr>
          <a:xfrm>
            <a:off x="500062" y="342900"/>
            <a:ext cx="11215687" cy="6300787"/>
          </a:xfrm>
        </p:spPr>
        <p:txBody>
          <a:bodyPr>
            <a:normAutofit/>
          </a:bodyPr>
          <a:lstStyle/>
          <a:p>
            <a:r>
              <a:rPr lang="en-VN" sz="2400" dirty="0"/>
              <a:t>互換性テスト</a:t>
            </a:r>
          </a:p>
          <a:p>
            <a:pPr marL="0" indent="0">
              <a:buNone/>
            </a:pPr>
            <a:r>
              <a:rPr lang="en-VN" dirty="0"/>
              <a:t>◎</a:t>
            </a:r>
            <a:r>
              <a:rPr lang="ja-JP" altLang="en-US"/>
              <a:t>　互換性テストにより、 </a:t>
            </a:r>
            <a:endParaRPr lang="en-US" altLang="ja-JP" dirty="0"/>
          </a:p>
          <a:p>
            <a:pPr marL="0" indent="0">
              <a:buNone/>
            </a:pPr>
            <a:r>
              <a:rPr lang="vi-VN" altLang="ja-JP" dirty="0"/>
              <a:t>web</a:t>
            </a:r>
            <a:r>
              <a:rPr lang="ja-JP" altLang="en-US"/>
              <a:t>　</a:t>
            </a:r>
            <a:r>
              <a:rPr lang="ja-JP" altLang="en-VN"/>
              <a:t>アプ</a:t>
            </a:r>
            <a:r>
              <a:rPr lang="ja-JP" altLang="en-US"/>
              <a:t>リテーションが</a:t>
            </a:r>
            <a:endParaRPr lang="en-US" altLang="ja-JP" dirty="0"/>
          </a:p>
          <a:p>
            <a:pPr marL="0" indent="0">
              <a:buNone/>
            </a:pPr>
            <a:r>
              <a:rPr lang="ja-JP" altLang="en-US"/>
              <a:t>さまざまなデバイスで正しいされる</a:t>
            </a:r>
            <a:endParaRPr lang="en-US" altLang="ja-JP" dirty="0"/>
          </a:p>
          <a:p>
            <a:pPr marL="0" indent="0">
              <a:buNone/>
            </a:pPr>
            <a:r>
              <a:rPr lang="ja-JP" altLang="en-US"/>
              <a:t>ことが確認します。</a:t>
            </a:r>
            <a:endParaRPr lang="en-US" altLang="ja-JP" dirty="0"/>
          </a:p>
          <a:p>
            <a:pPr marL="0" indent="0">
              <a:buNone/>
            </a:pPr>
            <a:r>
              <a:rPr lang="ja-JP" altLang="en-US"/>
              <a:t>◎ さまざまなバージョンのブラ座でテストします。</a:t>
            </a:r>
            <a:endParaRPr lang="en-US" altLang="ja-JP" dirty="0"/>
          </a:p>
          <a:p>
            <a:pPr marL="0" indent="0">
              <a:buNone/>
            </a:pPr>
            <a:r>
              <a:rPr lang="ja-JP" altLang="en-US"/>
              <a:t>スマートフォンブランドでテスト済み。</a:t>
            </a:r>
            <a:endParaRPr lang="en-US" altLang="ja-JP" dirty="0"/>
          </a:p>
          <a:p>
            <a:pPr marL="0" indent="0">
              <a:buNone/>
            </a:pPr>
            <a:r>
              <a:rPr lang="ja-JP" altLang="en-US"/>
              <a:t>アプリテーションの</a:t>
            </a:r>
            <a:endParaRPr lang="en-US" altLang="ja-JP" dirty="0"/>
          </a:p>
          <a:p>
            <a:pPr marL="0" indent="0">
              <a:buNone/>
            </a:pPr>
            <a:r>
              <a:rPr lang="ja-JP" altLang="en-US"/>
              <a:t>動作が優れている場合、</a:t>
            </a:r>
            <a:endParaRPr lang="en-US" altLang="ja-JP" dirty="0"/>
          </a:p>
          <a:p>
            <a:pPr marL="0" indent="0">
              <a:buNone/>
            </a:pPr>
            <a:r>
              <a:rPr lang="ja-JP" altLang="en-US"/>
              <a:t>または特定のブラウザーと</a:t>
            </a:r>
            <a:endParaRPr lang="en-US" altLang="ja-JP" dirty="0"/>
          </a:p>
          <a:p>
            <a:pPr marL="0" indent="0">
              <a:buNone/>
            </a:pPr>
            <a:r>
              <a:rPr lang="ja-JP" altLang="en-US"/>
              <a:t>の互換性する場合、ユーザーへ</a:t>
            </a:r>
            <a:endParaRPr lang="en-US" altLang="ja-JP" dirty="0"/>
          </a:p>
          <a:p>
            <a:pPr marL="0" indent="0">
              <a:buNone/>
            </a:pPr>
            <a:r>
              <a:rPr lang="ja-JP" altLang="en-US"/>
              <a:t>の通知が必要です。</a:t>
            </a:r>
            <a:endParaRPr lang="en-US" altLang="ja-JP" dirty="0"/>
          </a:p>
        </p:txBody>
      </p:sp>
      <p:pic>
        <p:nvPicPr>
          <p:cNvPr id="5" name="Picture 4">
            <a:extLst>
              <a:ext uri="{FF2B5EF4-FFF2-40B4-BE49-F238E27FC236}">
                <a16:creationId xmlns:a16="http://schemas.microsoft.com/office/drawing/2014/main" id="{13744582-3AA0-8446-9315-A0AAF05FBEF9}"/>
              </a:ext>
            </a:extLst>
          </p:cNvPr>
          <p:cNvPicPr>
            <a:picLocks noChangeAspect="1"/>
          </p:cNvPicPr>
          <p:nvPr/>
        </p:nvPicPr>
        <p:blipFill>
          <a:blip r:embed="rId2"/>
          <a:stretch>
            <a:fillRect/>
          </a:stretch>
        </p:blipFill>
        <p:spPr>
          <a:xfrm>
            <a:off x="5725853" y="342900"/>
            <a:ext cx="5966085" cy="4929188"/>
          </a:xfrm>
          <a:prstGeom prst="rect">
            <a:avLst/>
          </a:prstGeom>
        </p:spPr>
      </p:pic>
    </p:spTree>
    <p:extLst>
      <p:ext uri="{BB962C8B-B14F-4D97-AF65-F5344CB8AC3E}">
        <p14:creationId xmlns:p14="http://schemas.microsoft.com/office/powerpoint/2010/main" val="3263448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9C277-3AF6-4BB9-9653-3E832593DCEE}"/>
              </a:ext>
            </a:extLst>
          </p:cNvPr>
          <p:cNvSpPr>
            <a:spLocks noGrp="1"/>
          </p:cNvSpPr>
          <p:nvPr>
            <p:ph type="title"/>
          </p:nvPr>
        </p:nvSpPr>
        <p:spPr/>
        <p:txBody>
          <a:bodyPr/>
          <a:lstStyle/>
          <a:p>
            <a:r>
              <a:rPr kumimoji="1" lang="ja-JP" altLang="en-US" dirty="0"/>
              <a:t>今回の発表することは以上です。</a:t>
            </a:r>
          </a:p>
        </p:txBody>
      </p:sp>
      <p:sp>
        <p:nvSpPr>
          <p:cNvPr id="3" name="Content Placeholder 2">
            <a:extLst>
              <a:ext uri="{FF2B5EF4-FFF2-40B4-BE49-F238E27FC236}">
                <a16:creationId xmlns:a16="http://schemas.microsoft.com/office/drawing/2014/main" id="{899EC619-3081-4842-96CB-588A37A4AB6D}"/>
              </a:ext>
            </a:extLst>
          </p:cNvPr>
          <p:cNvSpPr>
            <a:spLocks noGrp="1"/>
          </p:cNvSpPr>
          <p:nvPr>
            <p:ph idx="1"/>
          </p:nvPr>
        </p:nvSpPr>
        <p:spPr/>
        <p:txBody>
          <a:bodyPr>
            <a:normAutofit/>
          </a:bodyPr>
          <a:lstStyle/>
          <a:p>
            <a:pPr algn="ctr"/>
            <a:r>
              <a:rPr kumimoji="1" lang="ja-JP" altLang="en-US" sz="7200" dirty="0"/>
              <a:t>ご清聴ありがとうございました。</a:t>
            </a:r>
          </a:p>
        </p:txBody>
      </p:sp>
    </p:spTree>
    <p:extLst>
      <p:ext uri="{BB962C8B-B14F-4D97-AF65-F5344CB8AC3E}">
        <p14:creationId xmlns:p14="http://schemas.microsoft.com/office/powerpoint/2010/main" val="4269621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AEECA3-2145-4A04-87B2-C64BD7831288}"/>
              </a:ext>
            </a:extLst>
          </p:cNvPr>
          <p:cNvSpPr>
            <a:spLocks noGrp="1"/>
          </p:cNvSpPr>
          <p:nvPr>
            <p:ph idx="1"/>
          </p:nvPr>
        </p:nvSpPr>
        <p:spPr>
          <a:xfrm>
            <a:off x="480291" y="240145"/>
            <a:ext cx="11268364" cy="5911273"/>
          </a:xfrm>
        </p:spPr>
        <p:txBody>
          <a:bodyPr/>
          <a:lstStyle/>
          <a:p>
            <a:endParaRPr kumimoji="1" lang="en-US" altLang="ja-JP" dirty="0"/>
          </a:p>
          <a:p>
            <a:endParaRPr lang="en-US" altLang="ja-JP" dirty="0"/>
          </a:p>
          <a:p>
            <a:r>
              <a:rPr kumimoji="1" lang="ja-JP" altLang="en-US" dirty="0"/>
              <a:t>映画情報の詳細ページ</a:t>
            </a:r>
            <a:r>
              <a:rPr lang="ja-JP" altLang="en-US" dirty="0"/>
              <a:t>を作成したこと。</a:t>
            </a:r>
            <a:endParaRPr lang="en-US" altLang="ja-JP" dirty="0"/>
          </a:p>
          <a:p>
            <a:pPr marL="0" indent="0">
              <a:buNone/>
            </a:pPr>
            <a:r>
              <a:rPr lang="ja-JP" altLang="en-US" dirty="0"/>
              <a:t>　　　　　　　　　　　　　　　</a:t>
            </a:r>
            <a:endParaRPr lang="en-US" altLang="ja-JP" dirty="0"/>
          </a:p>
          <a:p>
            <a:pPr marL="0" indent="0">
              <a:buNone/>
            </a:pPr>
            <a:endParaRPr kumimoji="1" lang="en-US" altLang="ja-JP" dirty="0"/>
          </a:p>
          <a:p>
            <a:r>
              <a:rPr kumimoji="1" lang="en-US" altLang="ja-JP" dirty="0"/>
              <a:t>Head </a:t>
            </a:r>
            <a:r>
              <a:rPr kumimoji="1" lang="ja-JP" altLang="en-US" dirty="0"/>
              <a:t>の所で大きいバナーのビデオの形でインサートしました。</a:t>
            </a:r>
            <a:r>
              <a:rPr lang="ja-JP" altLang="en-US" dirty="0"/>
              <a:t>クリックしてから映画のトレーラの見えます。</a:t>
            </a:r>
            <a:endParaRPr lang="en-US" altLang="ja-JP" dirty="0"/>
          </a:p>
          <a:p>
            <a:r>
              <a:rPr kumimoji="1" lang="en-US" altLang="ja-JP" dirty="0"/>
              <a:t>Head</a:t>
            </a:r>
            <a:r>
              <a:rPr kumimoji="1" lang="ja-JP" altLang="en-US" dirty="0"/>
              <a:t> の右側でログインと電話のボタン</a:t>
            </a:r>
            <a:r>
              <a:rPr lang="ja-JP" altLang="en-US" dirty="0"/>
              <a:t>を作りました。ログインのボタンクリックしたらアカウントがあったらインターネットで映画を買えます。</a:t>
            </a:r>
            <a:endParaRPr lang="en-US" altLang="ja-JP" dirty="0"/>
          </a:p>
          <a:p>
            <a:r>
              <a:rPr kumimoji="1" lang="ja-JP" altLang="en-US" dirty="0"/>
              <a:t>電話のボタンをクリックするの場合はホットラインで好きな映画を予約して買えます。</a:t>
            </a:r>
            <a:endParaRPr kumimoji="1" lang="en-US" altLang="ja-JP" dirty="0"/>
          </a:p>
        </p:txBody>
      </p:sp>
    </p:spTree>
    <p:extLst>
      <p:ext uri="{BB962C8B-B14F-4D97-AF65-F5344CB8AC3E}">
        <p14:creationId xmlns:p14="http://schemas.microsoft.com/office/powerpoint/2010/main" val="2963127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6DCE6-739B-469F-925D-517BFABAD429}"/>
              </a:ext>
            </a:extLst>
          </p:cNvPr>
          <p:cNvSpPr>
            <a:spLocks noGrp="1"/>
          </p:cNvSpPr>
          <p:nvPr>
            <p:ph type="title"/>
          </p:nvPr>
        </p:nvSpPr>
        <p:spPr/>
        <p:txBody>
          <a:bodyPr/>
          <a:lstStyle/>
          <a:p>
            <a:r>
              <a:rPr lang="ja-JP" altLang="en-US" dirty="0"/>
              <a:t>次の</a:t>
            </a:r>
            <a:r>
              <a:rPr lang="en-US" altLang="ja-JP" dirty="0"/>
              <a:t>body</a:t>
            </a:r>
            <a:r>
              <a:rPr lang="ja-JP" altLang="en-US" dirty="0"/>
              <a:t>の所</a:t>
            </a:r>
            <a:endParaRPr kumimoji="1" lang="ja-JP" altLang="en-US" dirty="0"/>
          </a:p>
        </p:txBody>
      </p:sp>
      <p:sp>
        <p:nvSpPr>
          <p:cNvPr id="3" name="Content Placeholder 2">
            <a:extLst>
              <a:ext uri="{FF2B5EF4-FFF2-40B4-BE49-F238E27FC236}">
                <a16:creationId xmlns:a16="http://schemas.microsoft.com/office/drawing/2014/main" id="{8B3480A1-868C-453B-9943-68AD2D3136A5}"/>
              </a:ext>
            </a:extLst>
          </p:cNvPr>
          <p:cNvSpPr>
            <a:spLocks noGrp="1"/>
          </p:cNvSpPr>
          <p:nvPr>
            <p:ph idx="1"/>
          </p:nvPr>
        </p:nvSpPr>
        <p:spPr/>
        <p:txBody>
          <a:bodyPr/>
          <a:lstStyle/>
          <a:p>
            <a:r>
              <a:rPr kumimoji="1" lang="ja-JP" altLang="en-US" dirty="0"/>
              <a:t>映画の写真を添付して名前をインサートしました。</a:t>
            </a:r>
            <a:endParaRPr kumimoji="1" lang="en-US" altLang="ja-JP" dirty="0"/>
          </a:p>
          <a:p>
            <a:r>
              <a:rPr kumimoji="1" lang="ja-JP" altLang="en-US" dirty="0"/>
              <a:t>隣で参考の用の項目を作りました。</a:t>
            </a:r>
            <a:endParaRPr kumimoji="1" lang="en-US" altLang="ja-JP" dirty="0"/>
          </a:p>
          <a:p>
            <a:r>
              <a:rPr kumimoji="1" lang="ja-JP" altLang="en-US" dirty="0"/>
              <a:t>次はお客むけの分が</a:t>
            </a:r>
            <a:r>
              <a:rPr lang="ja-JP" altLang="en-US" dirty="0"/>
              <a:t>あります。この分で評価とかコメントが出来ます。</a:t>
            </a:r>
            <a:endParaRPr lang="en-US" altLang="ja-JP" dirty="0"/>
          </a:p>
          <a:p>
            <a:r>
              <a:rPr kumimoji="1" lang="ja-JP" altLang="en-US" dirty="0"/>
              <a:t>したの右側でメッセージのボタンを使って何があれば</a:t>
            </a:r>
            <a:r>
              <a:rPr kumimoji="1" lang="ja-JP" altLang="en-US"/>
              <a:t>連絡出きます</a:t>
            </a:r>
            <a:r>
              <a:rPr kumimoji="1" lang="ja-JP" altLang="en-US" dirty="0"/>
              <a:t>。</a:t>
            </a:r>
            <a:endParaRPr kumimoji="1" lang="en-US" altLang="ja-JP" dirty="0"/>
          </a:p>
        </p:txBody>
      </p:sp>
    </p:spTree>
    <p:extLst>
      <p:ext uri="{BB962C8B-B14F-4D97-AF65-F5344CB8AC3E}">
        <p14:creationId xmlns:p14="http://schemas.microsoft.com/office/powerpoint/2010/main" val="2770290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25F9F-8AE4-43E6-B75A-15191F435B1B}"/>
              </a:ext>
            </a:extLst>
          </p:cNvPr>
          <p:cNvSpPr>
            <a:spLocks noGrp="1"/>
          </p:cNvSpPr>
          <p:nvPr>
            <p:ph type="title"/>
          </p:nvPr>
        </p:nvSpPr>
        <p:spPr/>
        <p:txBody>
          <a:bodyPr/>
          <a:lstStyle/>
          <a:p>
            <a:r>
              <a:rPr lang="ja-JP" altLang="en-US" dirty="0"/>
              <a:t>最後の</a:t>
            </a:r>
            <a:r>
              <a:rPr lang="en-US" altLang="ja-JP" dirty="0"/>
              <a:t>footer</a:t>
            </a:r>
            <a:r>
              <a:rPr lang="ja-JP" altLang="en-US" dirty="0"/>
              <a:t>の所</a:t>
            </a:r>
            <a:endParaRPr kumimoji="1" lang="ja-JP" altLang="en-US" dirty="0"/>
          </a:p>
        </p:txBody>
      </p:sp>
      <p:sp>
        <p:nvSpPr>
          <p:cNvPr id="3" name="Content Placeholder 2">
            <a:extLst>
              <a:ext uri="{FF2B5EF4-FFF2-40B4-BE49-F238E27FC236}">
                <a16:creationId xmlns:a16="http://schemas.microsoft.com/office/drawing/2014/main" id="{BD7CCAFD-AD3E-4E24-A3E6-510390389F51}"/>
              </a:ext>
            </a:extLst>
          </p:cNvPr>
          <p:cNvSpPr>
            <a:spLocks noGrp="1"/>
          </p:cNvSpPr>
          <p:nvPr>
            <p:ph idx="1"/>
          </p:nvPr>
        </p:nvSpPr>
        <p:spPr/>
        <p:txBody>
          <a:bodyPr/>
          <a:lstStyle/>
          <a:p>
            <a:r>
              <a:rPr kumimoji="1" lang="ja-JP" altLang="en-US" dirty="0"/>
              <a:t>企業の情報とウェブを作成者の情報を書いてます。</a:t>
            </a:r>
            <a:endParaRPr kumimoji="1" lang="en-US" altLang="ja-JP" dirty="0"/>
          </a:p>
          <a:p>
            <a:r>
              <a:rPr lang="ja-JP" altLang="en-US" dirty="0"/>
              <a:t>関係の情報のボタンもあります。</a:t>
            </a:r>
            <a:endParaRPr lang="en-US" altLang="ja-JP" dirty="0"/>
          </a:p>
          <a:p>
            <a:r>
              <a:rPr kumimoji="1" lang="ja-JP" altLang="en-US" dirty="0"/>
              <a:t>アップリ</a:t>
            </a:r>
            <a:r>
              <a:rPr lang="ja-JP" altLang="en-US" dirty="0"/>
              <a:t>で使いたい場合はダウンロードも出来ます。</a:t>
            </a:r>
            <a:endParaRPr kumimoji="1" lang="en-US" altLang="ja-JP" dirty="0"/>
          </a:p>
        </p:txBody>
      </p:sp>
    </p:spTree>
    <p:extLst>
      <p:ext uri="{BB962C8B-B14F-4D97-AF65-F5344CB8AC3E}">
        <p14:creationId xmlns:p14="http://schemas.microsoft.com/office/powerpoint/2010/main" val="1737812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90362-0197-FF42-945A-81E768DE52FA}"/>
              </a:ext>
            </a:extLst>
          </p:cNvPr>
          <p:cNvSpPr>
            <a:spLocks noGrp="1"/>
          </p:cNvSpPr>
          <p:nvPr>
            <p:ph type="title"/>
          </p:nvPr>
        </p:nvSpPr>
        <p:spPr/>
        <p:txBody>
          <a:bodyPr/>
          <a:lstStyle/>
          <a:p>
            <a:r>
              <a:rPr lang="en-US" dirty="0" err="1"/>
              <a:t>Backendのこです</a:t>
            </a:r>
            <a:endParaRPr lang="en-JP" dirty="0"/>
          </a:p>
        </p:txBody>
      </p:sp>
      <p:sp>
        <p:nvSpPr>
          <p:cNvPr id="3" name="Content Placeholder 2">
            <a:extLst>
              <a:ext uri="{FF2B5EF4-FFF2-40B4-BE49-F238E27FC236}">
                <a16:creationId xmlns:a16="http://schemas.microsoft.com/office/drawing/2014/main" id="{EBF5709E-58E1-B64C-851B-C85BA8B35009}"/>
              </a:ext>
            </a:extLst>
          </p:cNvPr>
          <p:cNvSpPr>
            <a:spLocks noGrp="1"/>
          </p:cNvSpPr>
          <p:nvPr>
            <p:ph idx="1"/>
          </p:nvPr>
        </p:nvSpPr>
        <p:spPr/>
        <p:txBody>
          <a:bodyPr/>
          <a:lstStyle/>
          <a:p>
            <a:pPr marL="0" indent="0">
              <a:buNone/>
            </a:pPr>
            <a:r>
              <a:rPr lang="en-US" dirty="0"/>
              <a:t>L</a:t>
            </a:r>
            <a:r>
              <a:rPr lang="en-JP" dirty="0"/>
              <a:t>oginのページ：登録した後inboxのページを開きます。</a:t>
            </a:r>
          </a:p>
          <a:p>
            <a:pPr marL="0" indent="0">
              <a:buNone/>
            </a:pPr>
            <a:endParaRPr lang="en-JP" dirty="0"/>
          </a:p>
        </p:txBody>
      </p:sp>
      <p:pic>
        <p:nvPicPr>
          <p:cNvPr id="5" name="Picture 4">
            <a:extLst>
              <a:ext uri="{FF2B5EF4-FFF2-40B4-BE49-F238E27FC236}">
                <a16:creationId xmlns:a16="http://schemas.microsoft.com/office/drawing/2014/main" id="{04752575-62B0-9846-9E1E-8CCE0B58DDDC}"/>
              </a:ext>
            </a:extLst>
          </p:cNvPr>
          <p:cNvPicPr>
            <a:picLocks noChangeAspect="1"/>
          </p:cNvPicPr>
          <p:nvPr/>
        </p:nvPicPr>
        <p:blipFill>
          <a:blip r:embed="rId2"/>
          <a:stretch>
            <a:fillRect/>
          </a:stretch>
        </p:blipFill>
        <p:spPr>
          <a:xfrm>
            <a:off x="2107472" y="2497592"/>
            <a:ext cx="5886994" cy="3679371"/>
          </a:xfrm>
          <a:prstGeom prst="rect">
            <a:avLst/>
          </a:prstGeom>
        </p:spPr>
      </p:pic>
    </p:spTree>
    <p:extLst>
      <p:ext uri="{BB962C8B-B14F-4D97-AF65-F5344CB8AC3E}">
        <p14:creationId xmlns:p14="http://schemas.microsoft.com/office/powerpoint/2010/main" val="3150935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4164-B57F-8047-A2D6-7CE145B8605F}"/>
              </a:ext>
            </a:extLst>
          </p:cNvPr>
          <p:cNvSpPr>
            <a:spLocks noGrp="1"/>
          </p:cNvSpPr>
          <p:nvPr>
            <p:ph type="title"/>
          </p:nvPr>
        </p:nvSpPr>
        <p:spPr/>
        <p:txBody>
          <a:bodyPr/>
          <a:lstStyle/>
          <a:p>
            <a:r>
              <a:rPr lang="en-US" dirty="0" err="1"/>
              <a:t>Backendのこです</a:t>
            </a:r>
            <a:endParaRPr lang="en-JP" dirty="0"/>
          </a:p>
        </p:txBody>
      </p:sp>
      <p:sp>
        <p:nvSpPr>
          <p:cNvPr id="3" name="Content Placeholder 2">
            <a:extLst>
              <a:ext uri="{FF2B5EF4-FFF2-40B4-BE49-F238E27FC236}">
                <a16:creationId xmlns:a16="http://schemas.microsoft.com/office/drawing/2014/main" id="{B07FDD84-0DD6-F741-9780-021311C6AD65}"/>
              </a:ext>
            </a:extLst>
          </p:cNvPr>
          <p:cNvSpPr>
            <a:spLocks noGrp="1"/>
          </p:cNvSpPr>
          <p:nvPr>
            <p:ph idx="1"/>
          </p:nvPr>
        </p:nvSpPr>
        <p:spPr>
          <a:xfrm>
            <a:off x="838200" y="2554968"/>
            <a:ext cx="10515600" cy="2953204"/>
          </a:xfrm>
        </p:spPr>
        <p:txBody>
          <a:bodyPr/>
          <a:lstStyle/>
          <a:p>
            <a:r>
              <a:rPr lang="en-US" dirty="0"/>
              <a:t>I</a:t>
            </a:r>
            <a:r>
              <a:rPr lang="en-JP" dirty="0"/>
              <a:t>nboxのとこは。前（</a:t>
            </a:r>
            <a:r>
              <a:rPr lang="en-US" dirty="0"/>
              <a:t>frontend</a:t>
            </a:r>
            <a:r>
              <a:rPr lang="en-JP" dirty="0"/>
              <a:t>）にindexの所は何にか変更したいときにこの(inbox)ページで使います。例えばsilideの写真を消したいや、変更したいなどです。</a:t>
            </a:r>
            <a:r>
              <a:rPr lang="en-US" dirty="0"/>
              <a:t>N</a:t>
            </a:r>
            <a:r>
              <a:rPr lang="en-JP" dirty="0"/>
              <a:t>avや</a:t>
            </a:r>
            <a:r>
              <a:rPr lang="en-US" dirty="0" err="1"/>
              <a:t>thumbnailもできます</a:t>
            </a:r>
            <a:r>
              <a:rPr lang="en-US" dirty="0"/>
              <a:t>。</a:t>
            </a:r>
            <a:endParaRPr lang="en-JP" dirty="0"/>
          </a:p>
        </p:txBody>
      </p:sp>
    </p:spTree>
    <p:extLst>
      <p:ext uri="{BB962C8B-B14F-4D97-AF65-F5344CB8AC3E}">
        <p14:creationId xmlns:p14="http://schemas.microsoft.com/office/powerpoint/2010/main" val="3859702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66004-7027-7E45-811B-16F583FB6523}"/>
              </a:ext>
            </a:extLst>
          </p:cNvPr>
          <p:cNvSpPr>
            <a:spLocks noGrp="1"/>
          </p:cNvSpPr>
          <p:nvPr>
            <p:ph type="title"/>
          </p:nvPr>
        </p:nvSpPr>
        <p:spPr/>
        <p:txBody>
          <a:bodyPr/>
          <a:lstStyle/>
          <a:p>
            <a:r>
              <a:rPr lang="en-US" dirty="0" err="1"/>
              <a:t>Backendのこです</a:t>
            </a:r>
            <a:endParaRPr lang="en-JP" dirty="0"/>
          </a:p>
        </p:txBody>
      </p:sp>
      <p:sp>
        <p:nvSpPr>
          <p:cNvPr id="3" name="Content Placeholder 2">
            <a:extLst>
              <a:ext uri="{FF2B5EF4-FFF2-40B4-BE49-F238E27FC236}">
                <a16:creationId xmlns:a16="http://schemas.microsoft.com/office/drawing/2014/main" id="{A3032D4F-FAE5-4A43-AA8F-3BF4E0E64A8C}"/>
              </a:ext>
            </a:extLst>
          </p:cNvPr>
          <p:cNvSpPr>
            <a:spLocks noGrp="1"/>
          </p:cNvSpPr>
          <p:nvPr>
            <p:ph idx="1"/>
          </p:nvPr>
        </p:nvSpPr>
        <p:spPr/>
        <p:txBody>
          <a:bodyPr/>
          <a:lstStyle/>
          <a:p>
            <a:r>
              <a:rPr lang="en-US" dirty="0" err="1"/>
              <a:t>Frontendの所は</a:t>
            </a:r>
            <a:endParaRPr lang="en-JP" dirty="0"/>
          </a:p>
        </p:txBody>
      </p:sp>
      <p:pic>
        <p:nvPicPr>
          <p:cNvPr id="5" name="Picture 4">
            <a:extLst>
              <a:ext uri="{FF2B5EF4-FFF2-40B4-BE49-F238E27FC236}">
                <a16:creationId xmlns:a16="http://schemas.microsoft.com/office/drawing/2014/main" id="{986FDA5C-7157-6048-9F9F-38E78A09AB70}"/>
              </a:ext>
            </a:extLst>
          </p:cNvPr>
          <p:cNvPicPr>
            <a:picLocks noChangeAspect="1"/>
          </p:cNvPicPr>
          <p:nvPr/>
        </p:nvPicPr>
        <p:blipFill>
          <a:blip r:embed="rId2"/>
          <a:stretch>
            <a:fillRect/>
          </a:stretch>
        </p:blipFill>
        <p:spPr>
          <a:xfrm>
            <a:off x="544286" y="2751705"/>
            <a:ext cx="5480413" cy="3425258"/>
          </a:xfrm>
          <a:prstGeom prst="rect">
            <a:avLst/>
          </a:prstGeom>
        </p:spPr>
      </p:pic>
      <p:pic>
        <p:nvPicPr>
          <p:cNvPr id="7" name="Picture 6">
            <a:extLst>
              <a:ext uri="{FF2B5EF4-FFF2-40B4-BE49-F238E27FC236}">
                <a16:creationId xmlns:a16="http://schemas.microsoft.com/office/drawing/2014/main" id="{6D83EB45-3EDD-AA44-B3EF-666FC15C9525}"/>
              </a:ext>
            </a:extLst>
          </p:cNvPr>
          <p:cNvPicPr>
            <a:picLocks noChangeAspect="1"/>
          </p:cNvPicPr>
          <p:nvPr/>
        </p:nvPicPr>
        <p:blipFill>
          <a:blip r:embed="rId3"/>
          <a:stretch>
            <a:fillRect/>
          </a:stretch>
        </p:blipFill>
        <p:spPr>
          <a:xfrm>
            <a:off x="6096000" y="2751705"/>
            <a:ext cx="5480412" cy="3425258"/>
          </a:xfrm>
          <a:prstGeom prst="rect">
            <a:avLst/>
          </a:prstGeom>
        </p:spPr>
      </p:pic>
    </p:spTree>
    <p:extLst>
      <p:ext uri="{BB962C8B-B14F-4D97-AF65-F5344CB8AC3E}">
        <p14:creationId xmlns:p14="http://schemas.microsoft.com/office/powerpoint/2010/main" val="662431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2B25F-08DB-C94B-B93D-4B1D2D9FFC7D}"/>
              </a:ext>
            </a:extLst>
          </p:cNvPr>
          <p:cNvSpPr>
            <a:spLocks noGrp="1"/>
          </p:cNvSpPr>
          <p:nvPr>
            <p:ph type="title"/>
          </p:nvPr>
        </p:nvSpPr>
        <p:spPr/>
        <p:txBody>
          <a:bodyPr/>
          <a:lstStyle/>
          <a:p>
            <a:r>
              <a:rPr lang="en-US" dirty="0" err="1"/>
              <a:t>Backendのこです</a:t>
            </a:r>
            <a:endParaRPr lang="en-JP" dirty="0"/>
          </a:p>
        </p:txBody>
      </p:sp>
      <p:sp>
        <p:nvSpPr>
          <p:cNvPr id="3" name="Content Placeholder 2">
            <a:extLst>
              <a:ext uri="{FF2B5EF4-FFF2-40B4-BE49-F238E27FC236}">
                <a16:creationId xmlns:a16="http://schemas.microsoft.com/office/drawing/2014/main" id="{724AEF8A-2CAF-554B-83A2-DA28FA09A25F}"/>
              </a:ext>
            </a:extLst>
          </p:cNvPr>
          <p:cNvSpPr>
            <a:spLocks noGrp="1"/>
          </p:cNvSpPr>
          <p:nvPr>
            <p:ph idx="1"/>
          </p:nvPr>
        </p:nvSpPr>
        <p:spPr/>
        <p:txBody>
          <a:bodyPr/>
          <a:lstStyle/>
          <a:p>
            <a:r>
              <a:rPr lang="en-US" dirty="0" err="1"/>
              <a:t>Backendの所は</a:t>
            </a:r>
            <a:endParaRPr lang="en-US" dirty="0"/>
          </a:p>
          <a:p>
            <a:endParaRPr lang="en-JP" dirty="0"/>
          </a:p>
        </p:txBody>
      </p:sp>
      <p:pic>
        <p:nvPicPr>
          <p:cNvPr id="4" name="Picture 3">
            <a:extLst>
              <a:ext uri="{FF2B5EF4-FFF2-40B4-BE49-F238E27FC236}">
                <a16:creationId xmlns:a16="http://schemas.microsoft.com/office/drawing/2014/main" id="{73F656AE-2230-5142-94D2-CB609B5F6F40}"/>
              </a:ext>
            </a:extLst>
          </p:cNvPr>
          <p:cNvPicPr>
            <a:picLocks noChangeAspect="1"/>
          </p:cNvPicPr>
          <p:nvPr/>
        </p:nvPicPr>
        <p:blipFill>
          <a:blip r:embed="rId2"/>
          <a:stretch>
            <a:fillRect/>
          </a:stretch>
        </p:blipFill>
        <p:spPr>
          <a:xfrm>
            <a:off x="844733" y="2747962"/>
            <a:ext cx="4807131" cy="3004457"/>
          </a:xfrm>
          <a:prstGeom prst="rect">
            <a:avLst/>
          </a:prstGeom>
        </p:spPr>
      </p:pic>
      <p:pic>
        <p:nvPicPr>
          <p:cNvPr id="5" name="Picture 4">
            <a:extLst>
              <a:ext uri="{FF2B5EF4-FFF2-40B4-BE49-F238E27FC236}">
                <a16:creationId xmlns:a16="http://schemas.microsoft.com/office/drawing/2014/main" id="{C87CF84D-55CC-4543-B009-C3621C8D21F1}"/>
              </a:ext>
            </a:extLst>
          </p:cNvPr>
          <p:cNvPicPr>
            <a:picLocks noChangeAspect="1"/>
          </p:cNvPicPr>
          <p:nvPr/>
        </p:nvPicPr>
        <p:blipFill>
          <a:blip r:embed="rId3"/>
          <a:stretch>
            <a:fillRect/>
          </a:stretch>
        </p:blipFill>
        <p:spPr>
          <a:xfrm>
            <a:off x="6096000" y="2747962"/>
            <a:ext cx="4807131" cy="3004457"/>
          </a:xfrm>
          <a:prstGeom prst="rect">
            <a:avLst/>
          </a:prstGeom>
        </p:spPr>
      </p:pic>
    </p:spTree>
    <p:extLst>
      <p:ext uri="{BB962C8B-B14F-4D97-AF65-F5344CB8AC3E}">
        <p14:creationId xmlns:p14="http://schemas.microsoft.com/office/powerpoint/2010/main" val="2360542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6DD077A-394F-6547-A3AC-C9E0108CFF22}"/>
              </a:ext>
            </a:extLst>
          </p:cNvPr>
          <p:cNvSpPr>
            <a:spLocks noGrp="1"/>
          </p:cNvSpPr>
          <p:nvPr>
            <p:ph idx="1"/>
          </p:nvPr>
        </p:nvSpPr>
        <p:spPr>
          <a:xfrm>
            <a:off x="328612" y="0"/>
            <a:ext cx="11672887" cy="6648449"/>
          </a:xfrm>
        </p:spPr>
        <p:txBody>
          <a:bodyPr/>
          <a:lstStyle/>
          <a:p>
            <a:pPr marL="0" indent="0" algn="ctr">
              <a:buNone/>
            </a:pPr>
            <a:r>
              <a:rPr lang="ja-JP" altLang="en-US"/>
              <a:t>インターフェイステスト</a:t>
            </a:r>
            <a:endParaRPr lang="vi-VN" altLang="ja-JP" dirty="0"/>
          </a:p>
          <a:p>
            <a:r>
              <a:rPr lang="ja-JP" altLang="en-US"/>
              <a:t>ここでテストする３つの領域は、</a:t>
            </a:r>
            <a:endParaRPr lang="en-US" altLang="ja-JP" dirty="0"/>
          </a:p>
          <a:p>
            <a:pPr marL="0" indent="0">
              <a:buNone/>
            </a:pPr>
            <a:r>
              <a:rPr lang="ja-JP" altLang="en-US"/>
              <a:t>アプリテーション、 </a:t>
            </a:r>
            <a:r>
              <a:rPr lang="vi-VN" altLang="ja-JP" dirty="0"/>
              <a:t>web</a:t>
            </a:r>
            <a:r>
              <a:rPr lang="ja-JP" altLang="en-US"/>
              <a:t>、　サーバー、</a:t>
            </a:r>
            <a:endParaRPr lang="en-US" altLang="ja-JP" dirty="0"/>
          </a:p>
          <a:p>
            <a:pPr marL="0" indent="0">
              <a:buNone/>
            </a:pPr>
            <a:r>
              <a:rPr lang="ja-JP" altLang="en-US"/>
              <a:t>およびデータベースーバーです。</a:t>
            </a:r>
            <a:endParaRPr lang="en-US" altLang="ja-JP" dirty="0"/>
          </a:p>
          <a:p>
            <a:pPr marL="0" indent="0">
              <a:buNone/>
            </a:pPr>
            <a:r>
              <a:rPr lang="ja-JP" altLang="en-US"/>
              <a:t>　ユーザーが原因で３層（アプリテーション、</a:t>
            </a:r>
            <a:endParaRPr lang="en-US" altLang="ja-JP" dirty="0"/>
          </a:p>
          <a:p>
            <a:pPr marL="0" indent="0">
              <a:buNone/>
            </a:pPr>
            <a:r>
              <a:rPr lang="ja-JP" altLang="en-US"/>
              <a:t> </a:t>
            </a:r>
            <a:r>
              <a:rPr lang="vi-VN" altLang="ja-JP" dirty="0"/>
              <a:t>web</a:t>
            </a:r>
            <a:r>
              <a:rPr lang="ja-JP" altLang="en-US"/>
              <a:t>　サーバー）間の接続が突然切断された場合、</a:t>
            </a:r>
            <a:endParaRPr lang="en-US" altLang="ja-JP" dirty="0"/>
          </a:p>
          <a:p>
            <a:pPr marL="0" indent="0">
              <a:buNone/>
            </a:pPr>
            <a:r>
              <a:rPr lang="ja-JP" altLang="en-US"/>
              <a:t>またはサーバーへ接続が中断、</a:t>
            </a:r>
            <a:endParaRPr lang="en-US" altLang="ja-JP" dirty="0"/>
          </a:p>
          <a:p>
            <a:pPr marL="0" indent="0">
              <a:buNone/>
            </a:pPr>
            <a:r>
              <a:rPr lang="ja-JP" altLang="en-US"/>
              <a:t>再起動された場合のテストテース。。。。。。</a:t>
            </a:r>
            <a:endParaRPr lang="en-US" altLang="ja-JP" dirty="0"/>
          </a:p>
          <a:p>
            <a:pPr marL="0" indent="0">
              <a:buNone/>
            </a:pPr>
            <a:endParaRPr lang="en-US" altLang="ja-JP" dirty="0"/>
          </a:p>
          <a:p>
            <a:endParaRPr lang="vi-VN" altLang="ja-JP" dirty="0"/>
          </a:p>
          <a:p>
            <a:pPr algn="ctr"/>
            <a:endParaRPr lang="en-VN" dirty="0"/>
          </a:p>
        </p:txBody>
      </p:sp>
      <p:pic>
        <p:nvPicPr>
          <p:cNvPr id="11" name="Picture 10">
            <a:extLst>
              <a:ext uri="{FF2B5EF4-FFF2-40B4-BE49-F238E27FC236}">
                <a16:creationId xmlns:a16="http://schemas.microsoft.com/office/drawing/2014/main" id="{9FDD9558-D022-A049-BD2D-A3D8ADF3E4E7}"/>
              </a:ext>
            </a:extLst>
          </p:cNvPr>
          <p:cNvPicPr>
            <a:picLocks noChangeAspect="1"/>
          </p:cNvPicPr>
          <p:nvPr/>
        </p:nvPicPr>
        <p:blipFill>
          <a:blip r:embed="rId2"/>
          <a:stretch>
            <a:fillRect/>
          </a:stretch>
        </p:blipFill>
        <p:spPr>
          <a:xfrm>
            <a:off x="3353633" y="3898898"/>
            <a:ext cx="4356855" cy="2749551"/>
          </a:xfrm>
          <a:prstGeom prst="rect">
            <a:avLst/>
          </a:prstGeom>
        </p:spPr>
      </p:pic>
      <p:pic>
        <p:nvPicPr>
          <p:cNvPr id="5" name="Picture 4">
            <a:extLst>
              <a:ext uri="{FF2B5EF4-FFF2-40B4-BE49-F238E27FC236}">
                <a16:creationId xmlns:a16="http://schemas.microsoft.com/office/drawing/2014/main" id="{92A46163-6DC7-974F-A60E-F71F44AEE328}"/>
              </a:ext>
            </a:extLst>
          </p:cNvPr>
          <p:cNvPicPr>
            <a:picLocks noChangeAspect="1"/>
          </p:cNvPicPr>
          <p:nvPr/>
        </p:nvPicPr>
        <p:blipFill>
          <a:blip r:embed="rId3"/>
          <a:stretch>
            <a:fillRect/>
          </a:stretch>
        </p:blipFill>
        <p:spPr>
          <a:xfrm>
            <a:off x="5267506" y="430414"/>
            <a:ext cx="6733993" cy="3468484"/>
          </a:xfrm>
          <a:prstGeom prst="rect">
            <a:avLst/>
          </a:prstGeom>
        </p:spPr>
      </p:pic>
    </p:spTree>
    <p:extLst>
      <p:ext uri="{BB962C8B-B14F-4D97-AF65-F5344CB8AC3E}">
        <p14:creationId xmlns:p14="http://schemas.microsoft.com/office/powerpoint/2010/main" val="27348801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815</TotalTime>
  <Words>457</Words>
  <Application>Microsoft Macintosh PowerPoint</Application>
  <PresentationFormat>Widescreen</PresentationFormat>
  <Paragraphs>62</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中間発表</vt:lpstr>
      <vt:lpstr>PowerPoint Presentation</vt:lpstr>
      <vt:lpstr>次のbodyの所</vt:lpstr>
      <vt:lpstr>最後のfooterの所</vt:lpstr>
      <vt:lpstr>Backendのこです</vt:lpstr>
      <vt:lpstr>Backendのこです</vt:lpstr>
      <vt:lpstr>Backendのこです</vt:lpstr>
      <vt:lpstr>Backendのこです</vt:lpstr>
      <vt:lpstr>PowerPoint Presentation</vt:lpstr>
      <vt:lpstr>PowerPoint Presentation</vt:lpstr>
      <vt:lpstr>PowerPoint Presentation</vt:lpstr>
      <vt:lpstr>今回の発表することは以上です。</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グループ作業の進捗状況報告②ーー11月3日と11月4日</dc:title>
  <dc:creator>Microsoft Office User</dc:creator>
  <cp:lastModifiedBy>Microsoft Office User</cp:lastModifiedBy>
  <cp:revision>9</cp:revision>
  <dcterms:created xsi:type="dcterms:W3CDTF">2020-11-04T09:13:08Z</dcterms:created>
  <dcterms:modified xsi:type="dcterms:W3CDTF">2020-11-11T04:07:02Z</dcterms:modified>
</cp:coreProperties>
</file>